
<file path=[Content_Types].xml><?xml version="1.0" encoding="utf-8"?>
<Types xmlns="http://schemas.openxmlformats.org/package/2006/content-types">
  <Default Extension="gif" ContentType="image/gi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29"/>
  </p:notesMasterIdLst>
  <p:handoutMasterIdLst>
    <p:handoutMasterId r:id="rId30"/>
  </p:handoutMasterIdLst>
  <p:sldIdLst>
    <p:sldId id="256" r:id="rId2"/>
    <p:sldId id="262" r:id="rId3"/>
    <p:sldId id="264" r:id="rId4"/>
    <p:sldId id="265" r:id="rId5"/>
    <p:sldId id="266" r:id="rId6"/>
    <p:sldId id="268" r:id="rId7"/>
    <p:sldId id="267" r:id="rId8"/>
    <p:sldId id="269" r:id="rId9"/>
    <p:sldId id="270" r:id="rId10"/>
    <p:sldId id="258"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86" r:id="rId25"/>
    <p:sldId id="285" r:id="rId26"/>
    <p:sldId id="284" r:id="rId27"/>
    <p:sldId id="287"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6E81"/>
    <a:srgbClr val="448E99"/>
    <a:srgbClr val="4F939C"/>
    <a:srgbClr val="287F8E"/>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9989" autoAdjust="0"/>
  </p:normalViewPr>
  <p:slideViewPr>
    <p:cSldViewPr snapToGrid="0">
      <p:cViewPr varScale="1">
        <p:scale>
          <a:sx n="82" d="100"/>
          <a:sy n="82" d="100"/>
        </p:scale>
        <p:origin x="72" y="163"/>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5CD4FB-F902-45A4-9421-13911C5DB9FB}"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fr-FR"/>
        </a:p>
      </dgm:t>
    </dgm:pt>
    <dgm:pt modelId="{CD9C5723-7716-437D-9D7B-CCC1041F38E4}">
      <dgm:prSet phldrT="[Text]" custT="1"/>
      <dgm:spPr/>
      <dgm:t>
        <a:bodyPr/>
        <a:lstStyle/>
        <a:p>
          <a:r>
            <a:rPr lang="fr-FR" sz="2000" dirty="0"/>
            <a:t>I. Contexte médical</a:t>
          </a:r>
        </a:p>
      </dgm:t>
    </dgm:pt>
    <dgm:pt modelId="{7B1DB8B7-46BA-446C-8DA6-6713684DF344}" type="parTrans" cxnId="{895CCB44-C42B-440D-8B7F-520EA8654980}">
      <dgm:prSet/>
      <dgm:spPr/>
      <dgm:t>
        <a:bodyPr/>
        <a:lstStyle/>
        <a:p>
          <a:endParaRPr lang="fr-FR"/>
        </a:p>
      </dgm:t>
    </dgm:pt>
    <dgm:pt modelId="{D37685A6-13F0-450A-8125-C421CA641CC3}" type="sibTrans" cxnId="{895CCB44-C42B-440D-8B7F-520EA8654980}">
      <dgm:prSet/>
      <dgm:spPr/>
      <dgm:t>
        <a:bodyPr/>
        <a:lstStyle/>
        <a:p>
          <a:endParaRPr lang="fr-FR"/>
        </a:p>
      </dgm:t>
    </dgm:pt>
    <dgm:pt modelId="{D85DE48F-0A7F-4103-A12A-21A4090633A6}">
      <dgm:prSet phldrT="[Text]" custT="1"/>
      <dgm:spPr/>
      <dgm:t>
        <a:bodyPr/>
        <a:lstStyle/>
        <a:p>
          <a:r>
            <a:rPr lang="fr-FR" sz="1600" dirty="0"/>
            <a:t>Anatomie des artères coronaires</a:t>
          </a:r>
        </a:p>
      </dgm:t>
    </dgm:pt>
    <dgm:pt modelId="{2C35B61A-663A-4B68-A416-522FF8ADDA70}" type="parTrans" cxnId="{240BB633-AC3D-4A80-9790-B9BFB9ECC718}">
      <dgm:prSet/>
      <dgm:spPr/>
      <dgm:t>
        <a:bodyPr/>
        <a:lstStyle/>
        <a:p>
          <a:endParaRPr lang="fr-FR"/>
        </a:p>
      </dgm:t>
    </dgm:pt>
    <dgm:pt modelId="{2B1C2ADD-170B-4893-BF81-D0BD2826235B}" type="sibTrans" cxnId="{240BB633-AC3D-4A80-9790-B9BFB9ECC718}">
      <dgm:prSet/>
      <dgm:spPr/>
      <dgm:t>
        <a:bodyPr/>
        <a:lstStyle/>
        <a:p>
          <a:endParaRPr lang="fr-FR"/>
        </a:p>
      </dgm:t>
    </dgm:pt>
    <dgm:pt modelId="{823EFFE7-FBCE-4069-86ED-41BE370EA699}">
      <dgm:prSet phldrT="[Text]" custT="1"/>
      <dgm:spPr/>
      <dgm:t>
        <a:bodyPr/>
        <a:lstStyle/>
        <a:p>
          <a:r>
            <a:rPr lang="fr-FR" sz="2000" dirty="0"/>
            <a:t>II. Les stents</a:t>
          </a:r>
        </a:p>
      </dgm:t>
    </dgm:pt>
    <dgm:pt modelId="{E3849851-F558-4ED0-8D69-3525D06516CC}" type="parTrans" cxnId="{8475DA37-E2CC-471B-85E8-049E4D164B24}">
      <dgm:prSet/>
      <dgm:spPr/>
      <dgm:t>
        <a:bodyPr/>
        <a:lstStyle/>
        <a:p>
          <a:endParaRPr lang="fr-FR"/>
        </a:p>
      </dgm:t>
    </dgm:pt>
    <dgm:pt modelId="{6894DCA7-FC23-4A8E-9087-80E3D6AB0843}" type="sibTrans" cxnId="{8475DA37-E2CC-471B-85E8-049E4D164B24}">
      <dgm:prSet/>
      <dgm:spPr/>
      <dgm:t>
        <a:bodyPr/>
        <a:lstStyle/>
        <a:p>
          <a:endParaRPr lang="fr-FR"/>
        </a:p>
      </dgm:t>
    </dgm:pt>
    <dgm:pt modelId="{127BD510-8BC1-47EE-8579-00B04AB03B1E}">
      <dgm:prSet phldrT="[Text]" custT="1"/>
      <dgm:spPr/>
      <dgm:t>
        <a:bodyPr/>
        <a:lstStyle/>
        <a:p>
          <a:r>
            <a:rPr lang="fr-FR" sz="1600" dirty="0"/>
            <a:t>Définition</a:t>
          </a:r>
        </a:p>
      </dgm:t>
    </dgm:pt>
    <dgm:pt modelId="{38C39045-C0B6-4965-8879-406620F6DF69}" type="parTrans" cxnId="{58484687-5766-4DDB-896A-CA2D7F3A8C0B}">
      <dgm:prSet/>
      <dgm:spPr/>
      <dgm:t>
        <a:bodyPr/>
        <a:lstStyle/>
        <a:p>
          <a:endParaRPr lang="fr-FR"/>
        </a:p>
      </dgm:t>
    </dgm:pt>
    <dgm:pt modelId="{28A071B3-5A19-4B59-B8ED-31D4EA9E87D6}" type="sibTrans" cxnId="{58484687-5766-4DDB-896A-CA2D7F3A8C0B}">
      <dgm:prSet/>
      <dgm:spPr/>
      <dgm:t>
        <a:bodyPr/>
        <a:lstStyle/>
        <a:p>
          <a:endParaRPr lang="fr-FR"/>
        </a:p>
      </dgm:t>
    </dgm:pt>
    <dgm:pt modelId="{DFBC9857-D90C-46FA-AE88-CDE176A25B05}">
      <dgm:prSet phldrT="[Text]" custT="1"/>
      <dgm:spPr/>
      <dgm:t>
        <a:bodyPr/>
        <a:lstStyle/>
        <a:p>
          <a:r>
            <a:rPr lang="fr-FR" sz="1600" dirty="0"/>
            <a:t>Maladies coronariennes</a:t>
          </a:r>
        </a:p>
      </dgm:t>
    </dgm:pt>
    <dgm:pt modelId="{4B35B561-2EB9-45BB-B39F-C0B8F2E2E792}" type="parTrans" cxnId="{3DAA8DC8-9012-4FA3-833D-79AB69B64AE7}">
      <dgm:prSet/>
      <dgm:spPr/>
      <dgm:t>
        <a:bodyPr/>
        <a:lstStyle/>
        <a:p>
          <a:endParaRPr lang="fr-FR"/>
        </a:p>
      </dgm:t>
    </dgm:pt>
    <dgm:pt modelId="{5DDCD938-9984-4E30-A06D-3FCDD8DBFBC9}" type="sibTrans" cxnId="{3DAA8DC8-9012-4FA3-833D-79AB69B64AE7}">
      <dgm:prSet/>
      <dgm:spPr/>
      <dgm:t>
        <a:bodyPr/>
        <a:lstStyle/>
        <a:p>
          <a:endParaRPr lang="fr-FR"/>
        </a:p>
      </dgm:t>
    </dgm:pt>
    <dgm:pt modelId="{9400AACB-D89F-4A79-8A33-F4CDA65D1E10}">
      <dgm:prSet phldrT="[Text]" custT="1"/>
      <dgm:spPr/>
      <dgm:t>
        <a:bodyPr/>
        <a:lstStyle/>
        <a:p>
          <a:r>
            <a:rPr lang="fr-FR" sz="1600" dirty="0"/>
            <a:t>Traitement</a:t>
          </a:r>
        </a:p>
      </dgm:t>
    </dgm:pt>
    <dgm:pt modelId="{5BB4996E-0A72-4643-934A-A9AD247F6869}" type="parTrans" cxnId="{164796FF-71D8-4750-B9BC-FFABCA65C7F4}">
      <dgm:prSet/>
      <dgm:spPr/>
      <dgm:t>
        <a:bodyPr/>
        <a:lstStyle/>
        <a:p>
          <a:endParaRPr lang="fr-FR"/>
        </a:p>
      </dgm:t>
    </dgm:pt>
    <dgm:pt modelId="{8E0E02B5-BE08-4EA4-A3D7-A2169D3FF0A3}" type="sibTrans" cxnId="{164796FF-71D8-4750-B9BC-FFABCA65C7F4}">
      <dgm:prSet/>
      <dgm:spPr/>
      <dgm:t>
        <a:bodyPr/>
        <a:lstStyle/>
        <a:p>
          <a:endParaRPr lang="fr-FR"/>
        </a:p>
      </dgm:t>
    </dgm:pt>
    <dgm:pt modelId="{D04D1B74-2BE3-40CA-BE08-DC89C0440505}">
      <dgm:prSet phldrT="[Text]" custT="1"/>
      <dgm:spPr/>
      <dgm:t>
        <a:bodyPr/>
        <a:lstStyle/>
        <a:p>
          <a:r>
            <a:rPr lang="fr-FR" sz="1600" dirty="0"/>
            <a:t>Composants</a:t>
          </a:r>
        </a:p>
      </dgm:t>
    </dgm:pt>
    <dgm:pt modelId="{CDA0D2B1-01A8-4F5C-97EE-2C2F861FCE80}" type="parTrans" cxnId="{01192FE7-E3F4-4E0B-8F66-A5A28713A89B}">
      <dgm:prSet/>
      <dgm:spPr/>
      <dgm:t>
        <a:bodyPr/>
        <a:lstStyle/>
        <a:p>
          <a:endParaRPr lang="fr-FR"/>
        </a:p>
      </dgm:t>
    </dgm:pt>
    <dgm:pt modelId="{30E64A9F-A804-40EE-AB11-541396195C40}" type="sibTrans" cxnId="{01192FE7-E3F4-4E0B-8F66-A5A28713A89B}">
      <dgm:prSet/>
      <dgm:spPr/>
      <dgm:t>
        <a:bodyPr/>
        <a:lstStyle/>
        <a:p>
          <a:endParaRPr lang="fr-FR"/>
        </a:p>
      </dgm:t>
    </dgm:pt>
    <dgm:pt modelId="{25B9CB2F-60AD-4E13-9816-366C04B0D12B}">
      <dgm:prSet phldrT="[Text]" custT="1"/>
      <dgm:spPr/>
      <dgm:t>
        <a:bodyPr/>
        <a:lstStyle/>
        <a:p>
          <a:r>
            <a:rPr lang="fr-FR" sz="1600" dirty="0"/>
            <a:t>Propriétés  </a:t>
          </a:r>
        </a:p>
      </dgm:t>
    </dgm:pt>
    <dgm:pt modelId="{29CC1F2B-E86A-4910-9529-EF26C8CE005C}" type="parTrans" cxnId="{C83A2E53-F86A-4BFC-969F-42F505CADFF2}">
      <dgm:prSet/>
      <dgm:spPr/>
      <dgm:t>
        <a:bodyPr/>
        <a:lstStyle/>
        <a:p>
          <a:endParaRPr lang="fr-FR"/>
        </a:p>
      </dgm:t>
    </dgm:pt>
    <dgm:pt modelId="{5EB9BE5F-4350-4819-ADCC-15073D3E2ABB}" type="sibTrans" cxnId="{C83A2E53-F86A-4BFC-969F-42F505CADFF2}">
      <dgm:prSet/>
      <dgm:spPr/>
      <dgm:t>
        <a:bodyPr/>
        <a:lstStyle/>
        <a:p>
          <a:endParaRPr lang="fr-FR"/>
        </a:p>
      </dgm:t>
    </dgm:pt>
    <dgm:pt modelId="{C9EAFBAF-39B6-4EC4-BDBA-EA10F4B02DAA}">
      <dgm:prSet custT="1"/>
      <dgm:spPr/>
      <dgm:t>
        <a:bodyPr/>
        <a:lstStyle/>
        <a:p>
          <a:r>
            <a:rPr lang="fr-FR" sz="2000" dirty="0"/>
            <a:t>III. Objectif</a:t>
          </a:r>
        </a:p>
      </dgm:t>
    </dgm:pt>
    <dgm:pt modelId="{74C6446D-873C-40C7-86A3-F6D6C81E4207}" type="parTrans" cxnId="{7C08DF2E-3CBE-40D1-8E16-5E7EA56A8339}">
      <dgm:prSet/>
      <dgm:spPr/>
      <dgm:t>
        <a:bodyPr/>
        <a:lstStyle/>
        <a:p>
          <a:endParaRPr lang="fr-FR"/>
        </a:p>
      </dgm:t>
    </dgm:pt>
    <dgm:pt modelId="{1F244ABD-38BD-49FA-A5C1-416675FC208C}" type="sibTrans" cxnId="{7C08DF2E-3CBE-40D1-8E16-5E7EA56A8339}">
      <dgm:prSet/>
      <dgm:spPr/>
      <dgm:t>
        <a:bodyPr/>
        <a:lstStyle/>
        <a:p>
          <a:endParaRPr lang="fr-FR"/>
        </a:p>
      </dgm:t>
    </dgm:pt>
    <dgm:pt modelId="{28B9E466-0352-4124-BE68-84C8CC729BAF}">
      <dgm:prSet custT="1"/>
      <dgm:spPr/>
      <dgm:t>
        <a:bodyPr/>
        <a:lstStyle/>
        <a:p>
          <a:r>
            <a:rPr lang="fr-FR" sz="2000" dirty="0"/>
            <a:t>IV. Méthodes</a:t>
          </a:r>
        </a:p>
      </dgm:t>
    </dgm:pt>
    <dgm:pt modelId="{C3898140-352F-4071-9CB9-9759140EE095}" type="parTrans" cxnId="{77549BF1-EE08-44B1-B7B7-62B20234D37A}">
      <dgm:prSet/>
      <dgm:spPr/>
      <dgm:t>
        <a:bodyPr/>
        <a:lstStyle/>
        <a:p>
          <a:endParaRPr lang="fr-FR"/>
        </a:p>
      </dgm:t>
    </dgm:pt>
    <dgm:pt modelId="{42B5B614-12D5-4E4A-A0C0-FCE214382093}" type="sibTrans" cxnId="{77549BF1-EE08-44B1-B7B7-62B20234D37A}">
      <dgm:prSet/>
      <dgm:spPr/>
      <dgm:t>
        <a:bodyPr/>
        <a:lstStyle/>
        <a:p>
          <a:endParaRPr lang="fr-FR"/>
        </a:p>
      </dgm:t>
    </dgm:pt>
    <dgm:pt modelId="{060E2D02-93F7-46A7-B884-C788A7EF07F6}">
      <dgm:prSet custT="1"/>
      <dgm:spPr/>
      <dgm:t>
        <a:bodyPr/>
        <a:lstStyle/>
        <a:p>
          <a:r>
            <a:rPr lang="fr-FR" sz="1600" dirty="0"/>
            <a:t>Courbes paramétrées</a:t>
          </a:r>
        </a:p>
      </dgm:t>
    </dgm:pt>
    <dgm:pt modelId="{EDE73519-18CD-4EE9-AE27-904CF3FCD3BD}" type="parTrans" cxnId="{8C529778-A6EF-4FA2-B22E-97A47D26DDA4}">
      <dgm:prSet/>
      <dgm:spPr/>
      <dgm:t>
        <a:bodyPr/>
        <a:lstStyle/>
        <a:p>
          <a:endParaRPr lang="fr-FR"/>
        </a:p>
      </dgm:t>
    </dgm:pt>
    <dgm:pt modelId="{AD009943-7A25-413C-BB8F-1C9E4986A555}" type="sibTrans" cxnId="{8C529778-A6EF-4FA2-B22E-97A47D26DDA4}">
      <dgm:prSet/>
      <dgm:spPr/>
      <dgm:t>
        <a:bodyPr/>
        <a:lstStyle/>
        <a:p>
          <a:endParaRPr lang="fr-FR"/>
        </a:p>
      </dgm:t>
    </dgm:pt>
    <dgm:pt modelId="{38E5BF87-FBA4-4540-B5BA-1DBD6582A508}">
      <dgm:prSet custT="1"/>
      <dgm:spPr/>
      <dgm:t>
        <a:bodyPr/>
        <a:lstStyle/>
        <a:p>
          <a:r>
            <a:rPr lang="fr-FR" sz="1600" dirty="0"/>
            <a:t>Courbes de Bézier</a:t>
          </a:r>
        </a:p>
      </dgm:t>
    </dgm:pt>
    <dgm:pt modelId="{6F743B7D-6E9F-4366-B705-0E0704B1CC95}" type="parTrans" cxnId="{683488F1-932F-4C24-8EC3-601D7D29FE5B}">
      <dgm:prSet/>
      <dgm:spPr/>
      <dgm:t>
        <a:bodyPr/>
        <a:lstStyle/>
        <a:p>
          <a:endParaRPr lang="fr-FR"/>
        </a:p>
      </dgm:t>
    </dgm:pt>
    <dgm:pt modelId="{5CB1155B-D27B-48E6-8ADD-276BF25C65EB}" type="sibTrans" cxnId="{683488F1-932F-4C24-8EC3-601D7D29FE5B}">
      <dgm:prSet/>
      <dgm:spPr/>
      <dgm:t>
        <a:bodyPr/>
        <a:lstStyle/>
        <a:p>
          <a:endParaRPr lang="fr-FR"/>
        </a:p>
      </dgm:t>
    </dgm:pt>
    <dgm:pt modelId="{1C11FBA9-AE7B-4E99-A35E-B1CEED0F2E21}">
      <dgm:prSet custT="1"/>
      <dgm:spPr/>
      <dgm:t>
        <a:bodyPr/>
        <a:lstStyle/>
        <a:p>
          <a:r>
            <a:rPr lang="fr-FR" sz="1600" dirty="0"/>
            <a:t>Types d’images</a:t>
          </a:r>
        </a:p>
      </dgm:t>
    </dgm:pt>
    <dgm:pt modelId="{C0772736-CD31-4759-B2FE-E3C5C73EAC11}" type="parTrans" cxnId="{DCDFEC89-8890-4599-A01B-DC0D94E3AA05}">
      <dgm:prSet/>
      <dgm:spPr/>
      <dgm:t>
        <a:bodyPr/>
        <a:lstStyle/>
        <a:p>
          <a:endParaRPr lang="fr-FR"/>
        </a:p>
      </dgm:t>
    </dgm:pt>
    <dgm:pt modelId="{86D4F54C-3BE0-4B5E-A276-42591282FF9F}" type="sibTrans" cxnId="{DCDFEC89-8890-4599-A01B-DC0D94E3AA05}">
      <dgm:prSet/>
      <dgm:spPr/>
      <dgm:t>
        <a:bodyPr/>
        <a:lstStyle/>
        <a:p>
          <a:endParaRPr lang="fr-FR"/>
        </a:p>
      </dgm:t>
    </dgm:pt>
    <dgm:pt modelId="{16DA4596-7E18-4DD0-A670-F4B6B25AF03D}">
      <dgm:prSet custT="1"/>
      <dgm:spPr/>
      <dgm:t>
        <a:bodyPr/>
        <a:lstStyle/>
        <a:p>
          <a:r>
            <a:rPr lang="fr-FR" sz="2000" dirty="0"/>
            <a:t>V. Outils</a:t>
          </a:r>
        </a:p>
      </dgm:t>
    </dgm:pt>
    <dgm:pt modelId="{28403259-B68A-4A3E-B8B5-8F4F9E908205}" type="parTrans" cxnId="{170FD3A1-42E1-4879-894A-C77F61E7D89F}">
      <dgm:prSet/>
      <dgm:spPr/>
      <dgm:t>
        <a:bodyPr/>
        <a:lstStyle/>
        <a:p>
          <a:endParaRPr lang="fr-FR"/>
        </a:p>
      </dgm:t>
    </dgm:pt>
    <dgm:pt modelId="{47691D7D-C7C6-4944-8980-4F2374AE3433}" type="sibTrans" cxnId="{170FD3A1-42E1-4879-894A-C77F61E7D89F}">
      <dgm:prSet/>
      <dgm:spPr/>
      <dgm:t>
        <a:bodyPr/>
        <a:lstStyle/>
        <a:p>
          <a:endParaRPr lang="fr-FR"/>
        </a:p>
      </dgm:t>
    </dgm:pt>
    <dgm:pt modelId="{8047E861-B013-4969-ACE0-780AEDB6D922}">
      <dgm:prSet custT="1"/>
      <dgm:spPr/>
      <dgm:t>
        <a:bodyPr/>
        <a:lstStyle/>
        <a:p>
          <a:r>
            <a:rPr lang="fr-FR" sz="1600" dirty="0"/>
            <a:t>Inkscape</a:t>
          </a:r>
        </a:p>
      </dgm:t>
    </dgm:pt>
    <dgm:pt modelId="{346A2FE8-6A97-424C-92FD-86267415177B}" type="parTrans" cxnId="{1E89D2A4-84A3-4E19-8268-8090358F3A3B}">
      <dgm:prSet/>
      <dgm:spPr/>
      <dgm:t>
        <a:bodyPr/>
        <a:lstStyle/>
        <a:p>
          <a:endParaRPr lang="fr-FR"/>
        </a:p>
      </dgm:t>
    </dgm:pt>
    <dgm:pt modelId="{A78AE24B-8C81-4BD9-AFDF-6FE00A4DE547}" type="sibTrans" cxnId="{1E89D2A4-84A3-4E19-8268-8090358F3A3B}">
      <dgm:prSet/>
      <dgm:spPr/>
      <dgm:t>
        <a:bodyPr/>
        <a:lstStyle/>
        <a:p>
          <a:endParaRPr lang="fr-FR"/>
        </a:p>
      </dgm:t>
    </dgm:pt>
    <dgm:pt modelId="{56899DAF-864D-4278-B30B-C0B106EB414E}">
      <dgm:prSet custT="1"/>
      <dgm:spPr/>
      <dgm:t>
        <a:bodyPr/>
        <a:lstStyle/>
        <a:p>
          <a:r>
            <a:rPr lang="fr-FR" sz="1600" dirty="0"/>
            <a:t>SVGPathTools</a:t>
          </a:r>
        </a:p>
      </dgm:t>
    </dgm:pt>
    <dgm:pt modelId="{00FBEE13-55CA-4C07-8038-8C54EC2329BE}" type="parTrans" cxnId="{4FF82CC6-1EF4-40F6-929B-3E8F9BFBE6DA}">
      <dgm:prSet/>
      <dgm:spPr/>
      <dgm:t>
        <a:bodyPr/>
        <a:lstStyle/>
        <a:p>
          <a:endParaRPr lang="fr-FR"/>
        </a:p>
      </dgm:t>
    </dgm:pt>
    <dgm:pt modelId="{7C0B8AF7-F35A-433C-BE19-8E019D0B36E0}" type="sibTrans" cxnId="{4FF82CC6-1EF4-40F6-929B-3E8F9BFBE6DA}">
      <dgm:prSet/>
      <dgm:spPr/>
      <dgm:t>
        <a:bodyPr/>
        <a:lstStyle/>
        <a:p>
          <a:endParaRPr lang="fr-FR"/>
        </a:p>
      </dgm:t>
    </dgm:pt>
    <dgm:pt modelId="{D0258A2C-59C6-4DE5-8D48-7DB3AF2871D7}">
      <dgm:prSet custT="1"/>
      <dgm:spPr/>
      <dgm:t>
        <a:bodyPr/>
        <a:lstStyle/>
        <a:p>
          <a:r>
            <a:rPr lang="fr-FR" sz="1600" dirty="0"/>
            <a:t>OOP</a:t>
          </a:r>
        </a:p>
      </dgm:t>
    </dgm:pt>
    <dgm:pt modelId="{CA9DF064-4429-4AC9-9E81-68652F74265C}" type="parTrans" cxnId="{13DAABDC-AB44-42AE-94B5-7588938AECBC}">
      <dgm:prSet/>
      <dgm:spPr/>
      <dgm:t>
        <a:bodyPr/>
        <a:lstStyle/>
        <a:p>
          <a:endParaRPr lang="fr-FR"/>
        </a:p>
      </dgm:t>
    </dgm:pt>
    <dgm:pt modelId="{4C732612-12FB-494B-838A-CFCF488FF51C}" type="sibTrans" cxnId="{13DAABDC-AB44-42AE-94B5-7588938AECBC}">
      <dgm:prSet/>
      <dgm:spPr/>
      <dgm:t>
        <a:bodyPr/>
        <a:lstStyle/>
        <a:p>
          <a:endParaRPr lang="fr-FR"/>
        </a:p>
      </dgm:t>
    </dgm:pt>
    <dgm:pt modelId="{23089321-CDED-478F-84C6-B74B0FEA611A}">
      <dgm:prSet custT="1"/>
      <dgm:spPr/>
      <dgm:t>
        <a:bodyPr/>
        <a:lstStyle/>
        <a:p>
          <a:r>
            <a:rPr lang="fr-FR" sz="1600" dirty="0"/>
            <a:t>Bases de données</a:t>
          </a:r>
        </a:p>
      </dgm:t>
    </dgm:pt>
    <dgm:pt modelId="{46962EFE-35DC-4D71-ADB3-E1DA26D6E9F7}" type="parTrans" cxnId="{F6E87391-B7B1-4E11-99DB-DECBA72C8580}">
      <dgm:prSet/>
      <dgm:spPr/>
      <dgm:t>
        <a:bodyPr/>
        <a:lstStyle/>
        <a:p>
          <a:endParaRPr lang="fr-FR"/>
        </a:p>
      </dgm:t>
    </dgm:pt>
    <dgm:pt modelId="{A0BE7891-2303-43E8-8FBC-8486687D150A}" type="sibTrans" cxnId="{F6E87391-B7B1-4E11-99DB-DECBA72C8580}">
      <dgm:prSet/>
      <dgm:spPr/>
      <dgm:t>
        <a:bodyPr/>
        <a:lstStyle/>
        <a:p>
          <a:endParaRPr lang="fr-FR"/>
        </a:p>
      </dgm:t>
    </dgm:pt>
    <dgm:pt modelId="{844AAE36-12F3-4F97-8884-3125C94A69E5}">
      <dgm:prSet custT="1"/>
      <dgm:spPr/>
      <dgm:t>
        <a:bodyPr/>
        <a:lstStyle/>
        <a:p>
          <a:r>
            <a:rPr lang="fr-FR" sz="1500" dirty="0"/>
            <a:t>VI. Implémentation</a:t>
          </a:r>
        </a:p>
      </dgm:t>
    </dgm:pt>
    <dgm:pt modelId="{BF958AE8-13DF-4A77-B3BF-F7ECF9EF60BA}" type="parTrans" cxnId="{BE2B492D-C8CA-4041-96B5-154666D12308}">
      <dgm:prSet/>
      <dgm:spPr/>
      <dgm:t>
        <a:bodyPr/>
        <a:lstStyle/>
        <a:p>
          <a:endParaRPr lang="fr-FR"/>
        </a:p>
      </dgm:t>
    </dgm:pt>
    <dgm:pt modelId="{581E7EE2-101B-4850-8BCC-E259E08CCDE4}" type="sibTrans" cxnId="{BE2B492D-C8CA-4041-96B5-154666D12308}">
      <dgm:prSet/>
      <dgm:spPr/>
      <dgm:t>
        <a:bodyPr/>
        <a:lstStyle/>
        <a:p>
          <a:endParaRPr lang="fr-FR"/>
        </a:p>
      </dgm:t>
    </dgm:pt>
    <dgm:pt modelId="{C801A3A1-B63B-4A7A-B6FA-CE8B0B20C906}">
      <dgm:prSet custT="1"/>
      <dgm:spPr/>
      <dgm:t>
        <a:bodyPr/>
        <a:lstStyle/>
        <a:p>
          <a:r>
            <a:rPr lang="fr-FR" sz="1600" dirty="0"/>
            <a:t>Réalisation des schémas </a:t>
          </a:r>
        </a:p>
      </dgm:t>
    </dgm:pt>
    <dgm:pt modelId="{33348365-9121-452D-91C4-95922906210D}" type="parTrans" cxnId="{A52514BA-2810-427C-95B2-659B824FE26E}">
      <dgm:prSet/>
      <dgm:spPr/>
      <dgm:t>
        <a:bodyPr/>
        <a:lstStyle/>
        <a:p>
          <a:endParaRPr lang="fr-FR"/>
        </a:p>
      </dgm:t>
    </dgm:pt>
    <dgm:pt modelId="{DFE07502-1B1D-42E6-8A74-F00B3CC36D97}" type="sibTrans" cxnId="{A52514BA-2810-427C-95B2-659B824FE26E}">
      <dgm:prSet/>
      <dgm:spPr/>
      <dgm:t>
        <a:bodyPr/>
        <a:lstStyle/>
        <a:p>
          <a:endParaRPr lang="fr-FR"/>
        </a:p>
      </dgm:t>
    </dgm:pt>
    <dgm:pt modelId="{32797A66-C67B-4337-B7F5-79D6CD5EC7DB}">
      <dgm:prSet custT="1"/>
      <dgm:spPr/>
      <dgm:t>
        <a:bodyPr/>
        <a:lstStyle/>
        <a:p>
          <a:r>
            <a:rPr lang="fr-FR" sz="1600" dirty="0"/>
            <a:t>Lecture et manipulation des chemins SVG</a:t>
          </a:r>
        </a:p>
      </dgm:t>
    </dgm:pt>
    <dgm:pt modelId="{A83F0C9D-96AE-4EEA-8FEA-0EAC99F4A391}" type="parTrans" cxnId="{BBB10D0A-D36A-48AA-BB91-769F086965E1}">
      <dgm:prSet/>
      <dgm:spPr/>
      <dgm:t>
        <a:bodyPr/>
        <a:lstStyle/>
        <a:p>
          <a:endParaRPr lang="fr-FR"/>
        </a:p>
      </dgm:t>
    </dgm:pt>
    <dgm:pt modelId="{131CABE3-E459-4EDE-A442-B5596739A37A}" type="sibTrans" cxnId="{BBB10D0A-D36A-48AA-BB91-769F086965E1}">
      <dgm:prSet/>
      <dgm:spPr/>
      <dgm:t>
        <a:bodyPr/>
        <a:lstStyle/>
        <a:p>
          <a:endParaRPr lang="fr-FR"/>
        </a:p>
      </dgm:t>
    </dgm:pt>
    <dgm:pt modelId="{7049A3A1-A55D-44F4-9AED-225F6C325F27}">
      <dgm:prSet custT="1"/>
      <dgm:spPr/>
      <dgm:t>
        <a:bodyPr/>
        <a:lstStyle/>
        <a:p>
          <a:r>
            <a:rPr lang="fr-FR" sz="1600" dirty="0"/>
            <a:t>Echantillonnage </a:t>
          </a:r>
        </a:p>
      </dgm:t>
    </dgm:pt>
    <dgm:pt modelId="{4829EEF9-1FF6-47C5-B0D3-C6D12A108B31}" type="parTrans" cxnId="{C44061B8-F3DA-4305-8541-6682D94E6821}">
      <dgm:prSet/>
      <dgm:spPr/>
      <dgm:t>
        <a:bodyPr/>
        <a:lstStyle/>
        <a:p>
          <a:endParaRPr lang="fr-FR"/>
        </a:p>
      </dgm:t>
    </dgm:pt>
    <dgm:pt modelId="{C25B97AD-67F4-4DA5-A79D-49DD4CAFA845}" type="sibTrans" cxnId="{C44061B8-F3DA-4305-8541-6682D94E6821}">
      <dgm:prSet/>
      <dgm:spPr/>
      <dgm:t>
        <a:bodyPr/>
        <a:lstStyle/>
        <a:p>
          <a:endParaRPr lang="fr-FR"/>
        </a:p>
      </dgm:t>
    </dgm:pt>
    <dgm:pt modelId="{B40970F8-D0F5-414E-BBD0-A31B74763487}">
      <dgm:prSet custT="1"/>
      <dgm:spPr/>
      <dgm:t>
        <a:bodyPr/>
        <a:lstStyle/>
        <a:p>
          <a:r>
            <a:rPr lang="fr-FR" sz="1600" dirty="0"/>
            <a:t>Equidistant</a:t>
          </a:r>
        </a:p>
      </dgm:t>
    </dgm:pt>
    <dgm:pt modelId="{40CAC600-623F-44FA-8651-145B664F11F5}" type="parTrans" cxnId="{2E5F484A-9EFC-4725-83B8-14C63FF6FBFE}">
      <dgm:prSet/>
      <dgm:spPr/>
      <dgm:t>
        <a:bodyPr/>
        <a:lstStyle/>
        <a:p>
          <a:endParaRPr lang="fr-FR"/>
        </a:p>
      </dgm:t>
    </dgm:pt>
    <dgm:pt modelId="{0D633993-BD73-48FD-A0D4-F40A5A666096}" type="sibTrans" cxnId="{2E5F484A-9EFC-4725-83B8-14C63FF6FBFE}">
      <dgm:prSet/>
      <dgm:spPr/>
      <dgm:t>
        <a:bodyPr/>
        <a:lstStyle/>
        <a:p>
          <a:endParaRPr lang="fr-FR"/>
        </a:p>
      </dgm:t>
    </dgm:pt>
    <dgm:pt modelId="{ECF16E5D-6F5E-429E-9FD4-FF151910CCDF}">
      <dgm:prSet custT="1"/>
      <dgm:spPr/>
      <dgm:t>
        <a:bodyPr/>
        <a:lstStyle/>
        <a:p>
          <a:r>
            <a:rPr lang="fr-FR" sz="1600" dirty="0"/>
            <a:t>Basé sur la courbure</a:t>
          </a:r>
        </a:p>
      </dgm:t>
    </dgm:pt>
    <dgm:pt modelId="{90538A85-E1AC-41BF-8311-0BAD9744C822}" type="parTrans" cxnId="{88C6E3CF-B507-45D2-B1FD-9F16D5F34EF9}">
      <dgm:prSet/>
      <dgm:spPr/>
      <dgm:t>
        <a:bodyPr/>
        <a:lstStyle/>
        <a:p>
          <a:endParaRPr lang="fr-FR"/>
        </a:p>
      </dgm:t>
    </dgm:pt>
    <dgm:pt modelId="{85AD00C6-89F9-49B8-843E-DCA74B059EAD}" type="sibTrans" cxnId="{88C6E3CF-B507-45D2-B1FD-9F16D5F34EF9}">
      <dgm:prSet/>
      <dgm:spPr/>
      <dgm:t>
        <a:bodyPr/>
        <a:lstStyle/>
        <a:p>
          <a:endParaRPr lang="fr-FR"/>
        </a:p>
      </dgm:t>
    </dgm:pt>
    <dgm:pt modelId="{286DEC01-EDAA-48CB-8F43-F9F2FB8162D8}">
      <dgm:prSet custT="1"/>
      <dgm:spPr/>
      <dgm:t>
        <a:bodyPr/>
        <a:lstStyle/>
        <a:p>
          <a:r>
            <a:rPr lang="fr-FR" sz="1600" dirty="0"/>
            <a:t>Interface</a:t>
          </a:r>
        </a:p>
      </dgm:t>
    </dgm:pt>
    <dgm:pt modelId="{9BA29F0D-AD62-4995-8500-732BA64BC109}" type="parTrans" cxnId="{B184C7F5-AC63-4B63-9434-865CECCFEFDF}">
      <dgm:prSet/>
      <dgm:spPr/>
      <dgm:t>
        <a:bodyPr/>
        <a:lstStyle/>
        <a:p>
          <a:endParaRPr lang="fr-FR"/>
        </a:p>
      </dgm:t>
    </dgm:pt>
    <dgm:pt modelId="{2D709B73-2260-4030-B407-D42742CB22FD}" type="sibTrans" cxnId="{B184C7F5-AC63-4B63-9434-865CECCFEFDF}">
      <dgm:prSet/>
      <dgm:spPr/>
      <dgm:t>
        <a:bodyPr/>
        <a:lstStyle/>
        <a:p>
          <a:endParaRPr lang="fr-FR"/>
        </a:p>
      </dgm:t>
    </dgm:pt>
    <dgm:pt modelId="{16C2B9C3-2160-48BD-8E0B-AD0706F548DC}">
      <dgm:prSet custT="1"/>
      <dgm:spPr/>
      <dgm:t>
        <a:bodyPr/>
        <a:lstStyle/>
        <a:p>
          <a:r>
            <a:rPr lang="fr-FR" sz="1600" dirty="0"/>
            <a:t>Fichiers CSV</a:t>
          </a:r>
        </a:p>
      </dgm:t>
    </dgm:pt>
    <dgm:pt modelId="{F068B674-5774-417F-A334-6AC43E9AF0C1}" type="parTrans" cxnId="{B6851198-C661-4F16-AC50-06C702493713}">
      <dgm:prSet/>
      <dgm:spPr/>
      <dgm:t>
        <a:bodyPr/>
        <a:lstStyle/>
        <a:p>
          <a:endParaRPr lang="fr-FR"/>
        </a:p>
      </dgm:t>
    </dgm:pt>
    <dgm:pt modelId="{448A01DB-AA68-4C20-A09D-AD451B927F54}" type="sibTrans" cxnId="{B6851198-C661-4F16-AC50-06C702493713}">
      <dgm:prSet/>
      <dgm:spPr/>
      <dgm:t>
        <a:bodyPr/>
        <a:lstStyle/>
        <a:p>
          <a:endParaRPr lang="fr-FR"/>
        </a:p>
      </dgm:t>
    </dgm:pt>
    <dgm:pt modelId="{5857B1F0-000A-4EF2-9B5B-53009E0DAE62}">
      <dgm:prSet custT="1"/>
      <dgm:spPr/>
      <dgm:t>
        <a:bodyPr/>
        <a:lstStyle/>
        <a:p>
          <a:r>
            <a:rPr lang="fr-FR" sz="1600" dirty="0"/>
            <a:t>VII. Conclusion et perspectives</a:t>
          </a:r>
        </a:p>
      </dgm:t>
    </dgm:pt>
    <dgm:pt modelId="{0F2941B7-C94E-4208-A5FD-8FC0B083F0F3}" type="parTrans" cxnId="{BF5B9BF0-AD69-4C0B-8B3D-CC2A63FAB029}">
      <dgm:prSet/>
      <dgm:spPr/>
      <dgm:t>
        <a:bodyPr/>
        <a:lstStyle/>
        <a:p>
          <a:endParaRPr lang="fr-FR"/>
        </a:p>
      </dgm:t>
    </dgm:pt>
    <dgm:pt modelId="{012EF214-7487-4A45-ACEF-99DA99CDDFD8}" type="sibTrans" cxnId="{BF5B9BF0-AD69-4C0B-8B3D-CC2A63FAB029}">
      <dgm:prSet/>
      <dgm:spPr/>
      <dgm:t>
        <a:bodyPr/>
        <a:lstStyle/>
        <a:p>
          <a:endParaRPr lang="fr-FR"/>
        </a:p>
      </dgm:t>
    </dgm:pt>
    <dgm:pt modelId="{7F026288-307E-41D3-882D-7C83BD465565}" type="pres">
      <dgm:prSet presAssocID="{2E5CD4FB-F902-45A4-9421-13911C5DB9FB}" presName="diagram" presStyleCnt="0">
        <dgm:presLayoutVars>
          <dgm:chPref val="1"/>
          <dgm:dir/>
          <dgm:animOne val="branch"/>
          <dgm:animLvl val="lvl"/>
          <dgm:resizeHandles/>
        </dgm:presLayoutVars>
      </dgm:prSet>
      <dgm:spPr/>
    </dgm:pt>
    <dgm:pt modelId="{574E884D-3BD0-4840-81F8-A001EAB3A4B2}" type="pres">
      <dgm:prSet presAssocID="{CD9C5723-7716-437D-9D7B-CCC1041F38E4}" presName="root" presStyleCnt="0"/>
      <dgm:spPr/>
    </dgm:pt>
    <dgm:pt modelId="{87222B73-49E8-45F4-9748-2BF00B9A966B}" type="pres">
      <dgm:prSet presAssocID="{CD9C5723-7716-437D-9D7B-CCC1041F38E4}" presName="rootComposite" presStyleCnt="0"/>
      <dgm:spPr/>
    </dgm:pt>
    <dgm:pt modelId="{C8B55E63-391F-41A1-9BDE-F15EE90BBBA9}" type="pres">
      <dgm:prSet presAssocID="{CD9C5723-7716-437D-9D7B-CCC1041F38E4}" presName="rootText" presStyleLbl="node1" presStyleIdx="0" presStyleCnt="7" custScaleX="142082" custScaleY="208386"/>
      <dgm:spPr/>
    </dgm:pt>
    <dgm:pt modelId="{A7DA11EE-383F-49BA-A8CE-511B6C7E5F53}" type="pres">
      <dgm:prSet presAssocID="{CD9C5723-7716-437D-9D7B-CCC1041F38E4}" presName="rootConnector" presStyleLbl="node1" presStyleIdx="0" presStyleCnt="7"/>
      <dgm:spPr/>
    </dgm:pt>
    <dgm:pt modelId="{56DE997C-969B-47BD-A179-021CDC393A1C}" type="pres">
      <dgm:prSet presAssocID="{CD9C5723-7716-437D-9D7B-CCC1041F38E4}" presName="childShape" presStyleCnt="0"/>
      <dgm:spPr/>
    </dgm:pt>
    <dgm:pt modelId="{5C79C5C2-267C-4EAE-8D54-87968C6A7B12}" type="pres">
      <dgm:prSet presAssocID="{2C35B61A-663A-4B68-A416-522FF8ADDA70}" presName="Name13" presStyleLbl="parChTrans1D2" presStyleIdx="0" presStyleCnt="18"/>
      <dgm:spPr/>
    </dgm:pt>
    <dgm:pt modelId="{966A988F-C2DB-4EA0-90A9-C120911F7312}" type="pres">
      <dgm:prSet presAssocID="{D85DE48F-0A7F-4103-A12A-21A4090633A6}" presName="childText" presStyleLbl="bgAcc1" presStyleIdx="0" presStyleCnt="18" custScaleX="197772" custScaleY="210263">
        <dgm:presLayoutVars>
          <dgm:bulletEnabled val="1"/>
        </dgm:presLayoutVars>
      </dgm:prSet>
      <dgm:spPr/>
    </dgm:pt>
    <dgm:pt modelId="{B079236E-2C1F-4125-8424-8949434F5108}" type="pres">
      <dgm:prSet presAssocID="{4B35B561-2EB9-45BB-B39F-C0B8F2E2E792}" presName="Name13" presStyleLbl="parChTrans1D2" presStyleIdx="1" presStyleCnt="18"/>
      <dgm:spPr/>
    </dgm:pt>
    <dgm:pt modelId="{8693C854-4D15-4611-8AED-9E785363E792}" type="pres">
      <dgm:prSet presAssocID="{DFBC9857-D90C-46FA-AE88-CDE176A25B05}" presName="childText" presStyleLbl="bgAcc1" presStyleIdx="1" presStyleCnt="18" custScaleX="197122" custScaleY="168211">
        <dgm:presLayoutVars>
          <dgm:bulletEnabled val="1"/>
        </dgm:presLayoutVars>
      </dgm:prSet>
      <dgm:spPr/>
    </dgm:pt>
    <dgm:pt modelId="{63DCD1F8-2E7D-427C-B9C9-AF4B23178110}" type="pres">
      <dgm:prSet presAssocID="{5BB4996E-0A72-4643-934A-A9AD247F6869}" presName="Name13" presStyleLbl="parChTrans1D2" presStyleIdx="2" presStyleCnt="18"/>
      <dgm:spPr/>
    </dgm:pt>
    <dgm:pt modelId="{17D547FE-7874-4074-A7E3-77A8E9CDE7AD}" type="pres">
      <dgm:prSet presAssocID="{9400AACB-D89F-4A79-8A33-F4CDA65D1E10}" presName="childText" presStyleLbl="bgAcc1" presStyleIdx="2" presStyleCnt="18" custScaleX="197772" custScaleY="150588">
        <dgm:presLayoutVars>
          <dgm:bulletEnabled val="1"/>
        </dgm:presLayoutVars>
      </dgm:prSet>
      <dgm:spPr/>
    </dgm:pt>
    <dgm:pt modelId="{26774EAB-4D7E-478B-8B3B-7E5FDBE407F6}" type="pres">
      <dgm:prSet presAssocID="{823EFFE7-FBCE-4069-86ED-41BE370EA699}" presName="root" presStyleCnt="0"/>
      <dgm:spPr/>
    </dgm:pt>
    <dgm:pt modelId="{F3F528A9-74F7-4826-839E-2CB338E254D6}" type="pres">
      <dgm:prSet presAssocID="{823EFFE7-FBCE-4069-86ED-41BE370EA699}" presName="rootComposite" presStyleCnt="0"/>
      <dgm:spPr/>
    </dgm:pt>
    <dgm:pt modelId="{D044035A-AB92-494C-86E4-0DFCF84C38C8}" type="pres">
      <dgm:prSet presAssocID="{823EFFE7-FBCE-4069-86ED-41BE370EA699}" presName="rootText" presStyleLbl="node1" presStyleIdx="1" presStyleCnt="7" custScaleX="142082" custScaleY="208386"/>
      <dgm:spPr/>
    </dgm:pt>
    <dgm:pt modelId="{C4A53460-89FA-46AD-AA54-683C4B8FD67F}" type="pres">
      <dgm:prSet presAssocID="{823EFFE7-FBCE-4069-86ED-41BE370EA699}" presName="rootConnector" presStyleLbl="node1" presStyleIdx="1" presStyleCnt="7"/>
      <dgm:spPr/>
    </dgm:pt>
    <dgm:pt modelId="{BE82EF73-2A18-4C55-B92C-2F7C86E3257A}" type="pres">
      <dgm:prSet presAssocID="{823EFFE7-FBCE-4069-86ED-41BE370EA699}" presName="childShape" presStyleCnt="0"/>
      <dgm:spPr/>
    </dgm:pt>
    <dgm:pt modelId="{87745D96-E6AE-460F-B26D-1EC9E0E70DFC}" type="pres">
      <dgm:prSet presAssocID="{38C39045-C0B6-4965-8879-406620F6DF69}" presName="Name13" presStyleLbl="parChTrans1D2" presStyleIdx="3" presStyleCnt="18"/>
      <dgm:spPr/>
    </dgm:pt>
    <dgm:pt modelId="{889F971C-2955-4F4F-9147-3FD4566EF7DB}" type="pres">
      <dgm:prSet presAssocID="{127BD510-8BC1-47EE-8579-00B04AB03B1E}" presName="childText" presStyleLbl="bgAcc1" presStyleIdx="3" presStyleCnt="18" custScaleX="170864" custScaleY="150588">
        <dgm:presLayoutVars>
          <dgm:bulletEnabled val="1"/>
        </dgm:presLayoutVars>
      </dgm:prSet>
      <dgm:spPr/>
    </dgm:pt>
    <dgm:pt modelId="{F263C091-6B2A-40CF-836E-44245E3E9B7C}" type="pres">
      <dgm:prSet presAssocID="{CDA0D2B1-01A8-4F5C-97EE-2C2F861FCE80}" presName="Name13" presStyleLbl="parChTrans1D2" presStyleIdx="4" presStyleCnt="18"/>
      <dgm:spPr/>
    </dgm:pt>
    <dgm:pt modelId="{B728751B-741C-48D4-9621-17138A7EAAED}" type="pres">
      <dgm:prSet presAssocID="{D04D1B74-2BE3-40CA-BE08-DC89C0440505}" presName="childText" presStyleLbl="bgAcc1" presStyleIdx="4" presStyleCnt="18" custScaleX="170839" custScaleY="111033">
        <dgm:presLayoutVars>
          <dgm:bulletEnabled val="1"/>
        </dgm:presLayoutVars>
      </dgm:prSet>
      <dgm:spPr/>
    </dgm:pt>
    <dgm:pt modelId="{06DBBFE2-D1B2-4A65-B194-22DFDFA1179C}" type="pres">
      <dgm:prSet presAssocID="{29CC1F2B-E86A-4910-9529-EF26C8CE005C}" presName="Name13" presStyleLbl="parChTrans1D2" presStyleIdx="5" presStyleCnt="18"/>
      <dgm:spPr/>
    </dgm:pt>
    <dgm:pt modelId="{2132351B-58C6-4EA4-AA88-3AEC568BE333}" type="pres">
      <dgm:prSet presAssocID="{25B9CB2F-60AD-4E13-9816-366C04B0D12B}" presName="childText" presStyleLbl="bgAcc1" presStyleIdx="5" presStyleCnt="18" custScaleX="170864" custScaleY="150588">
        <dgm:presLayoutVars>
          <dgm:bulletEnabled val="1"/>
        </dgm:presLayoutVars>
      </dgm:prSet>
      <dgm:spPr/>
    </dgm:pt>
    <dgm:pt modelId="{EC5A4D78-2697-4BD2-8A54-3F64689C0F38}" type="pres">
      <dgm:prSet presAssocID="{C9EAFBAF-39B6-4EC4-BDBA-EA10F4B02DAA}" presName="root" presStyleCnt="0"/>
      <dgm:spPr/>
    </dgm:pt>
    <dgm:pt modelId="{E7BD7057-D140-42D7-B285-2DAA5FB0F862}" type="pres">
      <dgm:prSet presAssocID="{C9EAFBAF-39B6-4EC4-BDBA-EA10F4B02DAA}" presName="rootComposite" presStyleCnt="0"/>
      <dgm:spPr/>
    </dgm:pt>
    <dgm:pt modelId="{5C38712A-536B-4C19-831E-1E64A6982916}" type="pres">
      <dgm:prSet presAssocID="{C9EAFBAF-39B6-4EC4-BDBA-EA10F4B02DAA}" presName="rootText" presStyleLbl="node1" presStyleIdx="2" presStyleCnt="7" custScaleX="142082" custScaleY="208386"/>
      <dgm:spPr/>
    </dgm:pt>
    <dgm:pt modelId="{3BC88DDB-C37E-4D6F-83E7-A2DD66528A56}" type="pres">
      <dgm:prSet presAssocID="{C9EAFBAF-39B6-4EC4-BDBA-EA10F4B02DAA}" presName="rootConnector" presStyleLbl="node1" presStyleIdx="2" presStyleCnt="7"/>
      <dgm:spPr/>
    </dgm:pt>
    <dgm:pt modelId="{6B9C81B3-E4E7-456A-BBE9-231DDAA079FA}" type="pres">
      <dgm:prSet presAssocID="{C9EAFBAF-39B6-4EC4-BDBA-EA10F4B02DAA}" presName="childShape" presStyleCnt="0"/>
      <dgm:spPr/>
    </dgm:pt>
    <dgm:pt modelId="{BF6C2312-0769-4661-81B3-A3BF27894359}" type="pres">
      <dgm:prSet presAssocID="{28B9E466-0352-4124-BE68-84C8CC729BAF}" presName="root" presStyleCnt="0"/>
      <dgm:spPr/>
    </dgm:pt>
    <dgm:pt modelId="{E6E58529-05E1-4AAB-8035-1F356068BF46}" type="pres">
      <dgm:prSet presAssocID="{28B9E466-0352-4124-BE68-84C8CC729BAF}" presName="rootComposite" presStyleCnt="0"/>
      <dgm:spPr/>
    </dgm:pt>
    <dgm:pt modelId="{361C10ED-0200-420B-98EB-4CC4587222F1}" type="pres">
      <dgm:prSet presAssocID="{28B9E466-0352-4124-BE68-84C8CC729BAF}" presName="rootText" presStyleLbl="node1" presStyleIdx="3" presStyleCnt="7" custScaleX="142082" custScaleY="208386"/>
      <dgm:spPr/>
    </dgm:pt>
    <dgm:pt modelId="{4B27D5B8-7181-4401-BB7D-C29B709A2BAC}" type="pres">
      <dgm:prSet presAssocID="{28B9E466-0352-4124-BE68-84C8CC729BAF}" presName="rootConnector" presStyleLbl="node1" presStyleIdx="3" presStyleCnt="7"/>
      <dgm:spPr/>
    </dgm:pt>
    <dgm:pt modelId="{FD9E29AE-4827-44E8-B150-5657E62715EB}" type="pres">
      <dgm:prSet presAssocID="{28B9E466-0352-4124-BE68-84C8CC729BAF}" presName="childShape" presStyleCnt="0"/>
      <dgm:spPr/>
    </dgm:pt>
    <dgm:pt modelId="{49EE4B6C-F28C-4FB8-9C8F-CACC145401E2}" type="pres">
      <dgm:prSet presAssocID="{EDE73519-18CD-4EE9-AE27-904CF3FCD3BD}" presName="Name13" presStyleLbl="parChTrans1D2" presStyleIdx="6" presStyleCnt="18"/>
      <dgm:spPr/>
    </dgm:pt>
    <dgm:pt modelId="{2C9633F1-145E-435A-B8D8-48B2925B2F47}" type="pres">
      <dgm:prSet presAssocID="{060E2D02-93F7-46A7-B884-C788A7EF07F6}" presName="childText" presStyleLbl="bgAcc1" presStyleIdx="6" presStyleCnt="18" custScaleX="170839" custScaleY="150588">
        <dgm:presLayoutVars>
          <dgm:bulletEnabled val="1"/>
        </dgm:presLayoutVars>
      </dgm:prSet>
      <dgm:spPr/>
    </dgm:pt>
    <dgm:pt modelId="{E9D573B7-D138-40D6-BCE0-8724DF505189}" type="pres">
      <dgm:prSet presAssocID="{6F743B7D-6E9F-4366-B705-0E0704B1CC95}" presName="Name13" presStyleLbl="parChTrans1D2" presStyleIdx="7" presStyleCnt="18"/>
      <dgm:spPr/>
    </dgm:pt>
    <dgm:pt modelId="{101E2C73-305F-4331-A128-B4AF91A946A1}" type="pres">
      <dgm:prSet presAssocID="{38E5BF87-FBA4-4540-B5BA-1DBD6582A508}" presName="childText" presStyleLbl="bgAcc1" presStyleIdx="7" presStyleCnt="18" custScaleX="170864" custScaleY="150588">
        <dgm:presLayoutVars>
          <dgm:bulletEnabled val="1"/>
        </dgm:presLayoutVars>
      </dgm:prSet>
      <dgm:spPr/>
    </dgm:pt>
    <dgm:pt modelId="{2926F3AF-98B7-4FA2-BD26-9753986C0EE0}" type="pres">
      <dgm:prSet presAssocID="{C0772736-CD31-4759-B2FE-E3C5C73EAC11}" presName="Name13" presStyleLbl="parChTrans1D2" presStyleIdx="8" presStyleCnt="18"/>
      <dgm:spPr/>
    </dgm:pt>
    <dgm:pt modelId="{F55F199B-3816-4924-9AC5-11434735BA9A}" type="pres">
      <dgm:prSet presAssocID="{1C11FBA9-AE7B-4E99-A35E-B1CEED0F2E21}" presName="childText" presStyleLbl="bgAcc1" presStyleIdx="8" presStyleCnt="18" custScaleX="170864" custScaleY="150588">
        <dgm:presLayoutVars>
          <dgm:bulletEnabled val="1"/>
        </dgm:presLayoutVars>
      </dgm:prSet>
      <dgm:spPr/>
    </dgm:pt>
    <dgm:pt modelId="{46DC34AB-A640-4582-860E-894B2167DC7E}" type="pres">
      <dgm:prSet presAssocID="{16DA4596-7E18-4DD0-A670-F4B6B25AF03D}" presName="root" presStyleCnt="0"/>
      <dgm:spPr/>
    </dgm:pt>
    <dgm:pt modelId="{ACC3F76D-DA99-4D94-AA32-4E4094A4CE9F}" type="pres">
      <dgm:prSet presAssocID="{16DA4596-7E18-4DD0-A670-F4B6B25AF03D}" presName="rootComposite" presStyleCnt="0"/>
      <dgm:spPr/>
    </dgm:pt>
    <dgm:pt modelId="{9D5B7B7F-7B38-41E7-B8B8-569BD627D16E}" type="pres">
      <dgm:prSet presAssocID="{16DA4596-7E18-4DD0-A670-F4B6B25AF03D}" presName="rootText" presStyleLbl="node1" presStyleIdx="4" presStyleCnt="7" custScaleX="142082" custScaleY="208386"/>
      <dgm:spPr/>
    </dgm:pt>
    <dgm:pt modelId="{57390E5F-38AB-4432-AE2F-8806E5AE11D7}" type="pres">
      <dgm:prSet presAssocID="{16DA4596-7E18-4DD0-A670-F4B6B25AF03D}" presName="rootConnector" presStyleLbl="node1" presStyleIdx="4" presStyleCnt="7"/>
      <dgm:spPr/>
    </dgm:pt>
    <dgm:pt modelId="{E3E34661-6B99-4DE7-9722-67C4E179BC5F}" type="pres">
      <dgm:prSet presAssocID="{16DA4596-7E18-4DD0-A670-F4B6B25AF03D}" presName="childShape" presStyleCnt="0"/>
      <dgm:spPr/>
    </dgm:pt>
    <dgm:pt modelId="{FD363CD2-E775-4D12-A03B-328936F77FD6}" type="pres">
      <dgm:prSet presAssocID="{346A2FE8-6A97-424C-92FD-86267415177B}" presName="Name13" presStyleLbl="parChTrans1D2" presStyleIdx="9" presStyleCnt="18"/>
      <dgm:spPr/>
    </dgm:pt>
    <dgm:pt modelId="{815F2852-2107-4020-889C-813B415615A0}" type="pres">
      <dgm:prSet presAssocID="{8047E861-B013-4969-ACE0-780AEDB6D922}" presName="childText" presStyleLbl="bgAcc1" presStyleIdx="9" presStyleCnt="18" custScaleX="188354" custScaleY="150588">
        <dgm:presLayoutVars>
          <dgm:bulletEnabled val="1"/>
        </dgm:presLayoutVars>
      </dgm:prSet>
      <dgm:spPr/>
    </dgm:pt>
    <dgm:pt modelId="{E91EE74C-30E8-4334-B027-9470327B6374}" type="pres">
      <dgm:prSet presAssocID="{00FBEE13-55CA-4C07-8038-8C54EC2329BE}" presName="Name13" presStyleLbl="parChTrans1D2" presStyleIdx="10" presStyleCnt="18"/>
      <dgm:spPr/>
    </dgm:pt>
    <dgm:pt modelId="{A5A31F7A-2168-4056-9ACF-3E08CEB3B3D1}" type="pres">
      <dgm:prSet presAssocID="{56899DAF-864D-4278-B30B-C0B106EB414E}" presName="childText" presStyleLbl="bgAcc1" presStyleIdx="10" presStyleCnt="18" custScaleX="188354" custScaleY="150588">
        <dgm:presLayoutVars>
          <dgm:bulletEnabled val="1"/>
        </dgm:presLayoutVars>
      </dgm:prSet>
      <dgm:spPr/>
    </dgm:pt>
    <dgm:pt modelId="{8B65CCE2-EC0E-4265-AE78-7E57D42E5959}" type="pres">
      <dgm:prSet presAssocID="{CA9DF064-4429-4AC9-9E81-68652F74265C}" presName="Name13" presStyleLbl="parChTrans1D2" presStyleIdx="11" presStyleCnt="18"/>
      <dgm:spPr/>
    </dgm:pt>
    <dgm:pt modelId="{86F3D854-6709-477D-A231-0B8BDE0F1593}" type="pres">
      <dgm:prSet presAssocID="{D0258A2C-59C6-4DE5-8D48-7DB3AF2871D7}" presName="childText" presStyleLbl="bgAcc1" presStyleIdx="11" presStyleCnt="18" custScaleX="188354" custScaleY="150588">
        <dgm:presLayoutVars>
          <dgm:bulletEnabled val="1"/>
        </dgm:presLayoutVars>
      </dgm:prSet>
      <dgm:spPr/>
    </dgm:pt>
    <dgm:pt modelId="{87B95E0B-E6E8-4C62-9B48-4FAD472C0786}" type="pres">
      <dgm:prSet presAssocID="{46962EFE-35DC-4D71-ADB3-E1DA26D6E9F7}" presName="Name13" presStyleLbl="parChTrans1D2" presStyleIdx="12" presStyleCnt="18"/>
      <dgm:spPr/>
    </dgm:pt>
    <dgm:pt modelId="{0B3222C3-7B2E-480A-B2DF-370DB3C920F6}" type="pres">
      <dgm:prSet presAssocID="{23089321-CDED-478F-84C6-B74B0FEA611A}" presName="childText" presStyleLbl="bgAcc1" presStyleIdx="12" presStyleCnt="18" custScaleX="188354" custScaleY="150588">
        <dgm:presLayoutVars>
          <dgm:bulletEnabled val="1"/>
        </dgm:presLayoutVars>
      </dgm:prSet>
      <dgm:spPr/>
    </dgm:pt>
    <dgm:pt modelId="{B13E50D5-6835-43F1-8542-F48511572387}" type="pres">
      <dgm:prSet presAssocID="{844AAE36-12F3-4F97-8884-3125C94A69E5}" presName="root" presStyleCnt="0"/>
      <dgm:spPr/>
    </dgm:pt>
    <dgm:pt modelId="{4819ABEB-3B95-48CA-98AA-A6383C994991}" type="pres">
      <dgm:prSet presAssocID="{844AAE36-12F3-4F97-8884-3125C94A69E5}" presName="rootComposite" presStyleCnt="0"/>
      <dgm:spPr/>
    </dgm:pt>
    <dgm:pt modelId="{0FD3CD52-F5DC-454C-A26D-09EA10E5BE51}" type="pres">
      <dgm:prSet presAssocID="{844AAE36-12F3-4F97-8884-3125C94A69E5}" presName="rootText" presStyleLbl="node1" presStyleIdx="5" presStyleCnt="7" custScaleX="157697" custScaleY="208386"/>
      <dgm:spPr/>
    </dgm:pt>
    <dgm:pt modelId="{E9770800-D0A8-48E1-A0A7-5460B4E94AD3}" type="pres">
      <dgm:prSet presAssocID="{844AAE36-12F3-4F97-8884-3125C94A69E5}" presName="rootConnector" presStyleLbl="node1" presStyleIdx="5" presStyleCnt="7"/>
      <dgm:spPr/>
    </dgm:pt>
    <dgm:pt modelId="{01CA86FB-EBCA-49AA-9AD3-1C3F30196AFE}" type="pres">
      <dgm:prSet presAssocID="{844AAE36-12F3-4F97-8884-3125C94A69E5}" presName="childShape" presStyleCnt="0"/>
      <dgm:spPr/>
    </dgm:pt>
    <dgm:pt modelId="{5E00B0B2-DF11-4DA7-9C38-3B91643DFC79}" type="pres">
      <dgm:prSet presAssocID="{33348365-9121-452D-91C4-95922906210D}" presName="Name13" presStyleLbl="parChTrans1D2" presStyleIdx="13" presStyleCnt="18"/>
      <dgm:spPr/>
    </dgm:pt>
    <dgm:pt modelId="{F911CA6A-2DCE-4DCA-B041-63B6E8B2DE1A}" type="pres">
      <dgm:prSet presAssocID="{C801A3A1-B63B-4A7A-B6FA-CE8B0B20C906}" presName="childText" presStyleLbl="bgAcc1" presStyleIdx="13" presStyleCnt="18" custScaleX="295985" custScaleY="160936">
        <dgm:presLayoutVars>
          <dgm:bulletEnabled val="1"/>
        </dgm:presLayoutVars>
      </dgm:prSet>
      <dgm:spPr/>
    </dgm:pt>
    <dgm:pt modelId="{C74D5F1D-058E-4119-81B9-9481940EC931}" type="pres">
      <dgm:prSet presAssocID="{A83F0C9D-96AE-4EEA-8FEA-0EAC99F4A391}" presName="Name13" presStyleLbl="parChTrans1D2" presStyleIdx="14" presStyleCnt="18"/>
      <dgm:spPr/>
    </dgm:pt>
    <dgm:pt modelId="{248383D4-0DD5-4441-962E-7405A8A9ECA6}" type="pres">
      <dgm:prSet presAssocID="{32797A66-C67B-4337-B7F5-79D6CD5EC7DB}" presName="childText" presStyleLbl="bgAcc1" presStyleIdx="14" presStyleCnt="18" custScaleX="295985" custScaleY="210263">
        <dgm:presLayoutVars>
          <dgm:bulletEnabled val="1"/>
        </dgm:presLayoutVars>
      </dgm:prSet>
      <dgm:spPr/>
    </dgm:pt>
    <dgm:pt modelId="{CCA55E48-DF6C-469C-BBF8-EC7988E5968D}" type="pres">
      <dgm:prSet presAssocID="{4829EEF9-1FF6-47C5-B0D3-C6D12A108B31}" presName="Name13" presStyleLbl="parChTrans1D2" presStyleIdx="15" presStyleCnt="18"/>
      <dgm:spPr/>
    </dgm:pt>
    <dgm:pt modelId="{BB99E23A-F18B-46F4-8641-91EFE7988E55}" type="pres">
      <dgm:prSet presAssocID="{7049A3A1-A55D-44F4-9AED-225F6C325F27}" presName="childText" presStyleLbl="bgAcc1" presStyleIdx="15" presStyleCnt="18" custScaleX="295985" custScaleY="213067">
        <dgm:presLayoutVars>
          <dgm:bulletEnabled val="1"/>
        </dgm:presLayoutVars>
      </dgm:prSet>
      <dgm:spPr/>
    </dgm:pt>
    <dgm:pt modelId="{6A87E13E-33D9-445C-8EF2-EB88A2134EE9}" type="pres">
      <dgm:prSet presAssocID="{9BA29F0D-AD62-4995-8500-732BA64BC109}" presName="Name13" presStyleLbl="parChTrans1D2" presStyleIdx="16" presStyleCnt="18"/>
      <dgm:spPr/>
    </dgm:pt>
    <dgm:pt modelId="{F8EFB0D4-7FF6-48A4-BD83-7169127E0095}" type="pres">
      <dgm:prSet presAssocID="{286DEC01-EDAA-48CB-8F43-F9F2FB8162D8}" presName="childText" presStyleLbl="bgAcc1" presStyleIdx="16" presStyleCnt="18" custScaleX="295985">
        <dgm:presLayoutVars>
          <dgm:bulletEnabled val="1"/>
        </dgm:presLayoutVars>
      </dgm:prSet>
      <dgm:spPr/>
    </dgm:pt>
    <dgm:pt modelId="{13D70A00-363F-41B7-A8C8-7329E70AFC2B}" type="pres">
      <dgm:prSet presAssocID="{F068B674-5774-417F-A334-6AC43E9AF0C1}" presName="Name13" presStyleLbl="parChTrans1D2" presStyleIdx="17" presStyleCnt="18"/>
      <dgm:spPr/>
    </dgm:pt>
    <dgm:pt modelId="{0CABC924-3657-4686-B5B1-3DB17A47A0AC}" type="pres">
      <dgm:prSet presAssocID="{16C2B9C3-2160-48BD-8E0B-AD0706F548DC}" presName="childText" presStyleLbl="bgAcc1" presStyleIdx="17" presStyleCnt="18" custScaleX="295985">
        <dgm:presLayoutVars>
          <dgm:bulletEnabled val="1"/>
        </dgm:presLayoutVars>
      </dgm:prSet>
      <dgm:spPr/>
    </dgm:pt>
    <dgm:pt modelId="{FF2467F3-C221-494C-B062-00399EBBC17E}" type="pres">
      <dgm:prSet presAssocID="{5857B1F0-000A-4EF2-9B5B-53009E0DAE62}" presName="root" presStyleCnt="0"/>
      <dgm:spPr/>
    </dgm:pt>
    <dgm:pt modelId="{681BE750-994A-4C92-AE8D-8746D1675C62}" type="pres">
      <dgm:prSet presAssocID="{5857B1F0-000A-4EF2-9B5B-53009E0DAE62}" presName="rootComposite" presStyleCnt="0"/>
      <dgm:spPr/>
    </dgm:pt>
    <dgm:pt modelId="{D98F012E-6FD1-4C12-B6EA-D1586EC24796}" type="pres">
      <dgm:prSet presAssocID="{5857B1F0-000A-4EF2-9B5B-53009E0DAE62}" presName="rootText" presStyleLbl="node1" presStyleIdx="6" presStyleCnt="7" custScaleX="157697" custScaleY="208804"/>
      <dgm:spPr/>
    </dgm:pt>
    <dgm:pt modelId="{76489C95-02AD-4A64-9454-E4B1EDD9C218}" type="pres">
      <dgm:prSet presAssocID="{5857B1F0-000A-4EF2-9B5B-53009E0DAE62}" presName="rootConnector" presStyleLbl="node1" presStyleIdx="6" presStyleCnt="7"/>
      <dgm:spPr/>
    </dgm:pt>
    <dgm:pt modelId="{7E9AC4FC-2044-46DF-B35D-2D8D3F2EBAB8}" type="pres">
      <dgm:prSet presAssocID="{5857B1F0-000A-4EF2-9B5B-53009E0DAE62}" presName="childShape" presStyleCnt="0"/>
      <dgm:spPr/>
    </dgm:pt>
  </dgm:ptLst>
  <dgm:cxnLst>
    <dgm:cxn modelId="{BBB10D0A-D36A-48AA-BB91-769F086965E1}" srcId="{844AAE36-12F3-4F97-8884-3125C94A69E5}" destId="{32797A66-C67B-4337-B7F5-79D6CD5EC7DB}" srcOrd="1" destOrd="0" parTransId="{A83F0C9D-96AE-4EEA-8FEA-0EAC99F4A391}" sibTransId="{131CABE3-E459-4EDE-A442-B5596739A37A}"/>
    <dgm:cxn modelId="{8F35240C-3085-4322-A5FF-0C5DC048A229}" type="presOf" srcId="{9BA29F0D-AD62-4995-8500-732BA64BC109}" destId="{6A87E13E-33D9-445C-8EF2-EB88A2134EE9}" srcOrd="0" destOrd="0" presId="urn:microsoft.com/office/officeart/2005/8/layout/hierarchy3"/>
    <dgm:cxn modelId="{5112210F-F372-407C-8FB7-799C0B86C5F1}" type="presOf" srcId="{28B9E466-0352-4124-BE68-84C8CC729BAF}" destId="{361C10ED-0200-420B-98EB-4CC4587222F1}" srcOrd="0" destOrd="0" presId="urn:microsoft.com/office/officeart/2005/8/layout/hierarchy3"/>
    <dgm:cxn modelId="{39B6EE10-F596-4B7A-8A07-609ECD4BC286}" type="presOf" srcId="{9400AACB-D89F-4A79-8A33-F4CDA65D1E10}" destId="{17D547FE-7874-4074-A7E3-77A8E9CDE7AD}" srcOrd="0" destOrd="0" presId="urn:microsoft.com/office/officeart/2005/8/layout/hierarchy3"/>
    <dgm:cxn modelId="{2197F011-6349-40C2-BFCD-5D6EF30274BF}" type="presOf" srcId="{F068B674-5774-417F-A334-6AC43E9AF0C1}" destId="{13D70A00-363F-41B7-A8C8-7329E70AFC2B}" srcOrd="0" destOrd="0" presId="urn:microsoft.com/office/officeart/2005/8/layout/hierarchy3"/>
    <dgm:cxn modelId="{9CE88C14-80FE-412D-B535-8F8F291876FD}" type="presOf" srcId="{823EFFE7-FBCE-4069-86ED-41BE370EA699}" destId="{D044035A-AB92-494C-86E4-0DFCF84C38C8}" srcOrd="0" destOrd="0" presId="urn:microsoft.com/office/officeart/2005/8/layout/hierarchy3"/>
    <dgm:cxn modelId="{3BDB5A15-CF7E-4C00-A8E1-5C79322AEB9C}" type="presOf" srcId="{844AAE36-12F3-4F97-8884-3125C94A69E5}" destId="{E9770800-D0A8-48E1-A0A7-5460B4E94AD3}" srcOrd="1" destOrd="0" presId="urn:microsoft.com/office/officeart/2005/8/layout/hierarchy3"/>
    <dgm:cxn modelId="{A0C94D28-179D-48BE-8049-5D91354FDF67}" type="presOf" srcId="{C9EAFBAF-39B6-4EC4-BDBA-EA10F4B02DAA}" destId="{5C38712A-536B-4C19-831E-1E64A6982916}" srcOrd="0" destOrd="0" presId="urn:microsoft.com/office/officeart/2005/8/layout/hierarchy3"/>
    <dgm:cxn modelId="{7A00442A-6BC4-45EF-BCA7-206C200BD36B}" type="presOf" srcId="{DFBC9857-D90C-46FA-AE88-CDE176A25B05}" destId="{8693C854-4D15-4611-8AED-9E785363E792}" srcOrd="0" destOrd="0" presId="urn:microsoft.com/office/officeart/2005/8/layout/hierarchy3"/>
    <dgm:cxn modelId="{BE2B492D-C8CA-4041-96B5-154666D12308}" srcId="{2E5CD4FB-F902-45A4-9421-13911C5DB9FB}" destId="{844AAE36-12F3-4F97-8884-3125C94A69E5}" srcOrd="5" destOrd="0" parTransId="{BF958AE8-13DF-4A77-B3BF-F7ECF9EF60BA}" sibTransId="{581E7EE2-101B-4850-8BCC-E259E08CCDE4}"/>
    <dgm:cxn modelId="{04867B2D-9E0A-4BD9-8656-1B998AC913E3}" type="presOf" srcId="{33348365-9121-452D-91C4-95922906210D}" destId="{5E00B0B2-DF11-4DA7-9C38-3B91643DFC79}" srcOrd="0" destOrd="0" presId="urn:microsoft.com/office/officeart/2005/8/layout/hierarchy3"/>
    <dgm:cxn modelId="{71F67D2D-BA53-44F8-A730-8C8796EE6E03}" type="presOf" srcId="{28B9E466-0352-4124-BE68-84C8CC729BAF}" destId="{4B27D5B8-7181-4401-BB7D-C29B709A2BAC}" srcOrd="1" destOrd="0" presId="urn:microsoft.com/office/officeart/2005/8/layout/hierarchy3"/>
    <dgm:cxn modelId="{F479E02D-A50B-445D-8F78-945CE149F1FE}" type="presOf" srcId="{29CC1F2B-E86A-4910-9529-EF26C8CE005C}" destId="{06DBBFE2-D1B2-4A65-B194-22DFDFA1179C}" srcOrd="0" destOrd="0" presId="urn:microsoft.com/office/officeart/2005/8/layout/hierarchy3"/>
    <dgm:cxn modelId="{7C08DF2E-3CBE-40D1-8E16-5E7EA56A8339}" srcId="{2E5CD4FB-F902-45A4-9421-13911C5DB9FB}" destId="{C9EAFBAF-39B6-4EC4-BDBA-EA10F4B02DAA}" srcOrd="2" destOrd="0" parTransId="{74C6446D-873C-40C7-86A3-F6D6C81E4207}" sibTransId="{1F244ABD-38BD-49FA-A5C1-416675FC208C}"/>
    <dgm:cxn modelId="{BD623031-49F2-4AFA-8593-D39040CC737C}" type="presOf" srcId="{7049A3A1-A55D-44F4-9AED-225F6C325F27}" destId="{BB99E23A-F18B-46F4-8641-91EFE7988E55}" srcOrd="0" destOrd="0" presId="urn:microsoft.com/office/officeart/2005/8/layout/hierarchy3"/>
    <dgm:cxn modelId="{240BB633-AC3D-4A80-9790-B9BFB9ECC718}" srcId="{CD9C5723-7716-437D-9D7B-CCC1041F38E4}" destId="{D85DE48F-0A7F-4103-A12A-21A4090633A6}" srcOrd="0" destOrd="0" parTransId="{2C35B61A-663A-4B68-A416-522FF8ADDA70}" sibTransId="{2B1C2ADD-170B-4893-BF81-D0BD2826235B}"/>
    <dgm:cxn modelId="{345CE833-3250-40BB-8CC0-A327B0D0D68C}" type="presOf" srcId="{B40970F8-D0F5-414E-BBD0-A31B74763487}" destId="{BB99E23A-F18B-46F4-8641-91EFE7988E55}" srcOrd="0" destOrd="1" presId="urn:microsoft.com/office/officeart/2005/8/layout/hierarchy3"/>
    <dgm:cxn modelId="{8475DA37-E2CC-471B-85E8-049E4D164B24}" srcId="{2E5CD4FB-F902-45A4-9421-13911C5DB9FB}" destId="{823EFFE7-FBCE-4069-86ED-41BE370EA699}" srcOrd="1" destOrd="0" parTransId="{E3849851-F558-4ED0-8D69-3525D06516CC}" sibTransId="{6894DCA7-FC23-4A8E-9087-80E3D6AB0843}"/>
    <dgm:cxn modelId="{BA63C538-A04C-4842-93BB-F7C4BC32DE31}" type="presOf" srcId="{6F743B7D-6E9F-4366-B705-0E0704B1CC95}" destId="{E9D573B7-D138-40D6-BCE0-8724DF505189}" srcOrd="0" destOrd="0" presId="urn:microsoft.com/office/officeart/2005/8/layout/hierarchy3"/>
    <dgm:cxn modelId="{1A2C3D3A-2821-465C-8F31-53691C17AB2C}" type="presOf" srcId="{346A2FE8-6A97-424C-92FD-86267415177B}" destId="{FD363CD2-E775-4D12-A03B-328936F77FD6}" srcOrd="0" destOrd="0" presId="urn:microsoft.com/office/officeart/2005/8/layout/hierarchy3"/>
    <dgm:cxn modelId="{B2E7533A-5696-4A3F-9AB5-9B5C74D85CDF}" type="presOf" srcId="{4B35B561-2EB9-45BB-B39F-C0B8F2E2E792}" destId="{B079236E-2C1F-4125-8424-8949434F5108}" srcOrd="0" destOrd="0" presId="urn:microsoft.com/office/officeart/2005/8/layout/hierarchy3"/>
    <dgm:cxn modelId="{DD935B3F-6776-43ED-AB2E-45B30D2896DB}" type="presOf" srcId="{127BD510-8BC1-47EE-8579-00B04AB03B1E}" destId="{889F971C-2955-4F4F-9147-3FD4566EF7DB}" srcOrd="0" destOrd="0" presId="urn:microsoft.com/office/officeart/2005/8/layout/hierarchy3"/>
    <dgm:cxn modelId="{AC1AAE61-8BA5-4A98-9330-5DC31A6B5DE6}" type="presOf" srcId="{46962EFE-35DC-4D71-ADB3-E1DA26D6E9F7}" destId="{87B95E0B-E6E8-4C62-9B48-4FAD472C0786}" srcOrd="0" destOrd="0" presId="urn:microsoft.com/office/officeart/2005/8/layout/hierarchy3"/>
    <dgm:cxn modelId="{F4168B63-9FF7-4506-9E44-660FE13DF55F}" type="presOf" srcId="{D0258A2C-59C6-4DE5-8D48-7DB3AF2871D7}" destId="{86F3D854-6709-477D-A231-0B8BDE0F1593}" srcOrd="0" destOrd="0" presId="urn:microsoft.com/office/officeart/2005/8/layout/hierarchy3"/>
    <dgm:cxn modelId="{895CCB44-C42B-440D-8B7F-520EA8654980}" srcId="{2E5CD4FB-F902-45A4-9421-13911C5DB9FB}" destId="{CD9C5723-7716-437D-9D7B-CCC1041F38E4}" srcOrd="0" destOrd="0" parTransId="{7B1DB8B7-46BA-446C-8DA6-6713684DF344}" sibTransId="{D37685A6-13F0-450A-8125-C421CA641CC3}"/>
    <dgm:cxn modelId="{84C49465-4BCD-4DE3-A3FD-D85AA8EE6281}" type="presOf" srcId="{5857B1F0-000A-4EF2-9B5B-53009E0DAE62}" destId="{D98F012E-6FD1-4C12-B6EA-D1586EC24796}" srcOrd="0" destOrd="0" presId="urn:microsoft.com/office/officeart/2005/8/layout/hierarchy3"/>
    <dgm:cxn modelId="{B0123347-AD4A-4308-A792-B2F9334135FD}" type="presOf" srcId="{C0772736-CD31-4759-B2FE-E3C5C73EAC11}" destId="{2926F3AF-98B7-4FA2-BD26-9753986C0EE0}" srcOrd="0" destOrd="0" presId="urn:microsoft.com/office/officeart/2005/8/layout/hierarchy3"/>
    <dgm:cxn modelId="{A26C7C49-6524-4AB8-AE14-0360A6E45A0A}" type="presOf" srcId="{CA9DF064-4429-4AC9-9E81-68652F74265C}" destId="{8B65CCE2-EC0E-4265-AE78-7E57D42E5959}" srcOrd="0" destOrd="0" presId="urn:microsoft.com/office/officeart/2005/8/layout/hierarchy3"/>
    <dgm:cxn modelId="{D209AD69-0111-4620-8063-0B819C93085A}" type="presOf" srcId="{8047E861-B013-4969-ACE0-780AEDB6D922}" destId="{815F2852-2107-4020-889C-813B415615A0}" srcOrd="0" destOrd="0" presId="urn:microsoft.com/office/officeart/2005/8/layout/hierarchy3"/>
    <dgm:cxn modelId="{8F6AC669-B068-4967-A8D2-94C6DC403EF6}" type="presOf" srcId="{16DA4596-7E18-4DD0-A670-F4B6B25AF03D}" destId="{9D5B7B7F-7B38-41E7-B8B8-569BD627D16E}" srcOrd="0" destOrd="0" presId="urn:microsoft.com/office/officeart/2005/8/layout/hierarchy3"/>
    <dgm:cxn modelId="{2E5F484A-9EFC-4725-83B8-14C63FF6FBFE}" srcId="{7049A3A1-A55D-44F4-9AED-225F6C325F27}" destId="{B40970F8-D0F5-414E-BBD0-A31B74763487}" srcOrd="0" destOrd="0" parTransId="{40CAC600-623F-44FA-8651-145B664F11F5}" sibTransId="{0D633993-BD73-48FD-A0D4-F40A5A666096}"/>
    <dgm:cxn modelId="{A759336C-4F10-4660-B99B-A1CB0344D1B5}" type="presOf" srcId="{4829EEF9-1FF6-47C5-B0D3-C6D12A108B31}" destId="{CCA55E48-DF6C-469C-BBF8-EC7988E5968D}" srcOrd="0" destOrd="0" presId="urn:microsoft.com/office/officeart/2005/8/layout/hierarchy3"/>
    <dgm:cxn modelId="{6518EF4C-5FE7-494C-8A1C-66CCC7645638}" type="presOf" srcId="{D85DE48F-0A7F-4103-A12A-21A4090633A6}" destId="{966A988F-C2DB-4EA0-90A9-C120911F7312}" srcOrd="0" destOrd="0" presId="urn:microsoft.com/office/officeart/2005/8/layout/hierarchy3"/>
    <dgm:cxn modelId="{EB521E4D-8D3C-4E92-95B2-84763CD68FC2}" type="presOf" srcId="{823EFFE7-FBCE-4069-86ED-41BE370EA699}" destId="{C4A53460-89FA-46AD-AA54-683C4B8FD67F}" srcOrd="1" destOrd="0" presId="urn:microsoft.com/office/officeart/2005/8/layout/hierarchy3"/>
    <dgm:cxn modelId="{6A0D176F-F717-46CD-B970-CF464CC648EF}" type="presOf" srcId="{16DA4596-7E18-4DD0-A670-F4B6B25AF03D}" destId="{57390E5F-38AB-4432-AE2F-8806E5AE11D7}" srcOrd="1" destOrd="0" presId="urn:microsoft.com/office/officeart/2005/8/layout/hierarchy3"/>
    <dgm:cxn modelId="{571DCD4F-0F80-4052-A2DF-AA3E11B226BD}" type="presOf" srcId="{060E2D02-93F7-46A7-B884-C788A7EF07F6}" destId="{2C9633F1-145E-435A-B8D8-48B2925B2F47}" srcOrd="0" destOrd="0" presId="urn:microsoft.com/office/officeart/2005/8/layout/hierarchy3"/>
    <dgm:cxn modelId="{C83A2E53-F86A-4BFC-969F-42F505CADFF2}" srcId="{823EFFE7-FBCE-4069-86ED-41BE370EA699}" destId="{25B9CB2F-60AD-4E13-9816-366C04B0D12B}" srcOrd="2" destOrd="0" parTransId="{29CC1F2B-E86A-4910-9529-EF26C8CE005C}" sibTransId="{5EB9BE5F-4350-4819-ADCC-15073D3E2ABB}"/>
    <dgm:cxn modelId="{0CE92A74-124E-444F-BB6D-A7E62F189F0B}" type="presOf" srcId="{A83F0C9D-96AE-4EEA-8FEA-0EAC99F4A391}" destId="{C74D5F1D-058E-4119-81B9-9481940EC931}" srcOrd="0" destOrd="0" presId="urn:microsoft.com/office/officeart/2005/8/layout/hierarchy3"/>
    <dgm:cxn modelId="{84308475-87C9-41FF-895E-B92960A0792C}" type="presOf" srcId="{CD9C5723-7716-437D-9D7B-CCC1041F38E4}" destId="{A7DA11EE-383F-49BA-A8CE-511B6C7E5F53}" srcOrd="1" destOrd="0" presId="urn:microsoft.com/office/officeart/2005/8/layout/hierarchy3"/>
    <dgm:cxn modelId="{8C529778-A6EF-4FA2-B22E-97A47D26DDA4}" srcId="{28B9E466-0352-4124-BE68-84C8CC729BAF}" destId="{060E2D02-93F7-46A7-B884-C788A7EF07F6}" srcOrd="0" destOrd="0" parTransId="{EDE73519-18CD-4EE9-AE27-904CF3FCD3BD}" sibTransId="{AD009943-7A25-413C-BB8F-1C9E4986A555}"/>
    <dgm:cxn modelId="{CE30297A-0918-4ADB-A3D2-9FC9CC881ACC}" type="presOf" srcId="{844AAE36-12F3-4F97-8884-3125C94A69E5}" destId="{0FD3CD52-F5DC-454C-A26D-09EA10E5BE51}" srcOrd="0" destOrd="0" presId="urn:microsoft.com/office/officeart/2005/8/layout/hierarchy3"/>
    <dgm:cxn modelId="{01B4EA7B-DC1F-452E-B6A9-49A96566CFC1}" type="presOf" srcId="{286DEC01-EDAA-48CB-8F43-F9F2FB8162D8}" destId="{F8EFB0D4-7FF6-48A4-BD83-7169127E0095}" srcOrd="0" destOrd="0" presId="urn:microsoft.com/office/officeart/2005/8/layout/hierarchy3"/>
    <dgm:cxn modelId="{FA13DC84-3666-43D3-B98C-B8C2BAA54177}" type="presOf" srcId="{CD9C5723-7716-437D-9D7B-CCC1041F38E4}" destId="{C8B55E63-391F-41A1-9BDE-F15EE90BBBA9}" srcOrd="0" destOrd="0" presId="urn:microsoft.com/office/officeart/2005/8/layout/hierarchy3"/>
    <dgm:cxn modelId="{24EF2D87-7D35-49CA-AF14-14CB6D59379D}" type="presOf" srcId="{56899DAF-864D-4278-B30B-C0B106EB414E}" destId="{A5A31F7A-2168-4056-9ACF-3E08CEB3B3D1}" srcOrd="0" destOrd="0" presId="urn:microsoft.com/office/officeart/2005/8/layout/hierarchy3"/>
    <dgm:cxn modelId="{58484687-5766-4DDB-896A-CA2D7F3A8C0B}" srcId="{823EFFE7-FBCE-4069-86ED-41BE370EA699}" destId="{127BD510-8BC1-47EE-8579-00B04AB03B1E}" srcOrd="0" destOrd="0" parTransId="{38C39045-C0B6-4965-8879-406620F6DF69}" sibTransId="{28A071B3-5A19-4B59-B8ED-31D4EA9E87D6}"/>
    <dgm:cxn modelId="{DCDFEC89-8890-4599-A01B-DC0D94E3AA05}" srcId="{28B9E466-0352-4124-BE68-84C8CC729BAF}" destId="{1C11FBA9-AE7B-4E99-A35E-B1CEED0F2E21}" srcOrd="2" destOrd="0" parTransId="{C0772736-CD31-4759-B2FE-E3C5C73EAC11}" sibTransId="{86D4F54C-3BE0-4B5E-A276-42591282FF9F}"/>
    <dgm:cxn modelId="{FE432D8C-7C2B-4059-8D67-F42A24238D89}" type="presOf" srcId="{C801A3A1-B63B-4A7A-B6FA-CE8B0B20C906}" destId="{F911CA6A-2DCE-4DCA-B041-63B6E8B2DE1A}" srcOrd="0" destOrd="0" presId="urn:microsoft.com/office/officeart/2005/8/layout/hierarchy3"/>
    <dgm:cxn modelId="{F6E87391-B7B1-4E11-99DB-DECBA72C8580}" srcId="{16DA4596-7E18-4DD0-A670-F4B6B25AF03D}" destId="{23089321-CDED-478F-84C6-B74B0FEA611A}" srcOrd="3" destOrd="0" parTransId="{46962EFE-35DC-4D71-ADB3-E1DA26D6E9F7}" sibTransId="{A0BE7891-2303-43E8-8FBC-8486687D150A}"/>
    <dgm:cxn modelId="{261CFE92-369C-41DC-9B12-391BFE3BE21A}" type="presOf" srcId="{D04D1B74-2BE3-40CA-BE08-DC89C0440505}" destId="{B728751B-741C-48D4-9621-17138A7EAAED}" srcOrd="0" destOrd="0" presId="urn:microsoft.com/office/officeart/2005/8/layout/hierarchy3"/>
    <dgm:cxn modelId="{B6851198-C661-4F16-AC50-06C702493713}" srcId="{844AAE36-12F3-4F97-8884-3125C94A69E5}" destId="{16C2B9C3-2160-48BD-8E0B-AD0706F548DC}" srcOrd="4" destOrd="0" parTransId="{F068B674-5774-417F-A334-6AC43E9AF0C1}" sibTransId="{448A01DB-AA68-4C20-A09D-AD451B927F54}"/>
    <dgm:cxn modelId="{DE40289D-70EF-4172-883A-8E3E370D8B7F}" type="presOf" srcId="{ECF16E5D-6F5E-429E-9FD4-FF151910CCDF}" destId="{BB99E23A-F18B-46F4-8641-91EFE7988E55}" srcOrd="0" destOrd="2" presId="urn:microsoft.com/office/officeart/2005/8/layout/hierarchy3"/>
    <dgm:cxn modelId="{170FD3A1-42E1-4879-894A-C77F61E7D89F}" srcId="{2E5CD4FB-F902-45A4-9421-13911C5DB9FB}" destId="{16DA4596-7E18-4DD0-A670-F4B6B25AF03D}" srcOrd="4" destOrd="0" parTransId="{28403259-B68A-4A3E-B8B5-8F4F9E908205}" sibTransId="{47691D7D-C7C6-4944-8980-4F2374AE3433}"/>
    <dgm:cxn modelId="{1E89D2A4-84A3-4E19-8268-8090358F3A3B}" srcId="{16DA4596-7E18-4DD0-A670-F4B6B25AF03D}" destId="{8047E861-B013-4969-ACE0-780AEDB6D922}" srcOrd="0" destOrd="0" parTransId="{346A2FE8-6A97-424C-92FD-86267415177B}" sibTransId="{A78AE24B-8C81-4BD9-AFDF-6FE00A4DE547}"/>
    <dgm:cxn modelId="{E72D56AD-054E-4FBA-9D77-3D2B46443056}" type="presOf" srcId="{EDE73519-18CD-4EE9-AE27-904CF3FCD3BD}" destId="{49EE4B6C-F28C-4FB8-9C8F-CACC145401E2}" srcOrd="0" destOrd="0" presId="urn:microsoft.com/office/officeart/2005/8/layout/hierarchy3"/>
    <dgm:cxn modelId="{C093C2B0-FDF9-43FC-B02B-7D21CC8EA924}" type="presOf" srcId="{23089321-CDED-478F-84C6-B74B0FEA611A}" destId="{0B3222C3-7B2E-480A-B2DF-370DB3C920F6}" srcOrd="0" destOrd="0" presId="urn:microsoft.com/office/officeart/2005/8/layout/hierarchy3"/>
    <dgm:cxn modelId="{C44061B8-F3DA-4305-8541-6682D94E6821}" srcId="{844AAE36-12F3-4F97-8884-3125C94A69E5}" destId="{7049A3A1-A55D-44F4-9AED-225F6C325F27}" srcOrd="2" destOrd="0" parTransId="{4829EEF9-1FF6-47C5-B0D3-C6D12A108B31}" sibTransId="{C25B97AD-67F4-4DA5-A79D-49DD4CAFA845}"/>
    <dgm:cxn modelId="{A52514BA-2810-427C-95B2-659B824FE26E}" srcId="{844AAE36-12F3-4F97-8884-3125C94A69E5}" destId="{C801A3A1-B63B-4A7A-B6FA-CE8B0B20C906}" srcOrd="0" destOrd="0" parTransId="{33348365-9121-452D-91C4-95922906210D}" sibTransId="{DFE07502-1B1D-42E6-8A74-F00B3CC36D97}"/>
    <dgm:cxn modelId="{6DF5EABF-2B13-404A-9AEA-0E206E06B592}" type="presOf" srcId="{5857B1F0-000A-4EF2-9B5B-53009E0DAE62}" destId="{76489C95-02AD-4A64-9454-E4B1EDD9C218}" srcOrd="1" destOrd="0" presId="urn:microsoft.com/office/officeart/2005/8/layout/hierarchy3"/>
    <dgm:cxn modelId="{004025C1-57B7-48A1-A29E-14F314DB86DA}" type="presOf" srcId="{16C2B9C3-2160-48BD-8E0B-AD0706F548DC}" destId="{0CABC924-3657-4686-B5B1-3DB17A47A0AC}" srcOrd="0" destOrd="0" presId="urn:microsoft.com/office/officeart/2005/8/layout/hierarchy3"/>
    <dgm:cxn modelId="{4FF82CC6-1EF4-40F6-929B-3E8F9BFBE6DA}" srcId="{16DA4596-7E18-4DD0-A670-F4B6B25AF03D}" destId="{56899DAF-864D-4278-B30B-C0B106EB414E}" srcOrd="1" destOrd="0" parTransId="{00FBEE13-55CA-4C07-8038-8C54EC2329BE}" sibTransId="{7C0B8AF7-F35A-433C-BE19-8E019D0B36E0}"/>
    <dgm:cxn modelId="{3DAA8DC8-9012-4FA3-833D-79AB69B64AE7}" srcId="{CD9C5723-7716-437D-9D7B-CCC1041F38E4}" destId="{DFBC9857-D90C-46FA-AE88-CDE176A25B05}" srcOrd="1" destOrd="0" parTransId="{4B35B561-2EB9-45BB-B39F-C0B8F2E2E792}" sibTransId="{5DDCD938-9984-4E30-A06D-3FCDD8DBFBC9}"/>
    <dgm:cxn modelId="{F7985DCF-0B7C-49E5-93B9-144A975907E2}" type="presOf" srcId="{1C11FBA9-AE7B-4E99-A35E-B1CEED0F2E21}" destId="{F55F199B-3816-4924-9AC5-11434735BA9A}" srcOrd="0" destOrd="0" presId="urn:microsoft.com/office/officeart/2005/8/layout/hierarchy3"/>
    <dgm:cxn modelId="{88C6E3CF-B507-45D2-B1FD-9F16D5F34EF9}" srcId="{7049A3A1-A55D-44F4-9AED-225F6C325F27}" destId="{ECF16E5D-6F5E-429E-9FD4-FF151910CCDF}" srcOrd="1" destOrd="0" parTransId="{90538A85-E1AC-41BF-8311-0BAD9744C822}" sibTransId="{85AD00C6-89F9-49B8-843E-DCA74B059EAD}"/>
    <dgm:cxn modelId="{DC42B9D2-3185-45B0-BCE3-E5299A238BDA}" type="presOf" srcId="{CDA0D2B1-01A8-4F5C-97EE-2C2F861FCE80}" destId="{F263C091-6B2A-40CF-836E-44245E3E9B7C}" srcOrd="0" destOrd="0" presId="urn:microsoft.com/office/officeart/2005/8/layout/hierarchy3"/>
    <dgm:cxn modelId="{F0A9FBD9-E8BA-4CED-88A6-BC7351649131}" type="presOf" srcId="{38C39045-C0B6-4965-8879-406620F6DF69}" destId="{87745D96-E6AE-460F-B26D-1EC9E0E70DFC}" srcOrd="0" destOrd="0" presId="urn:microsoft.com/office/officeart/2005/8/layout/hierarchy3"/>
    <dgm:cxn modelId="{13DAABDC-AB44-42AE-94B5-7588938AECBC}" srcId="{16DA4596-7E18-4DD0-A670-F4B6B25AF03D}" destId="{D0258A2C-59C6-4DE5-8D48-7DB3AF2871D7}" srcOrd="2" destOrd="0" parTransId="{CA9DF064-4429-4AC9-9E81-68652F74265C}" sibTransId="{4C732612-12FB-494B-838A-CFCF488FF51C}"/>
    <dgm:cxn modelId="{D690B8DF-FAEA-4E5D-BAA4-563845EFD9B5}" type="presOf" srcId="{5BB4996E-0A72-4643-934A-A9AD247F6869}" destId="{63DCD1F8-2E7D-427C-B9C9-AF4B23178110}" srcOrd="0" destOrd="0" presId="urn:microsoft.com/office/officeart/2005/8/layout/hierarchy3"/>
    <dgm:cxn modelId="{AFC1F1DF-7622-476C-8F01-843D648B0CCD}" type="presOf" srcId="{2E5CD4FB-F902-45A4-9421-13911C5DB9FB}" destId="{7F026288-307E-41D3-882D-7C83BD465565}" srcOrd="0" destOrd="0" presId="urn:microsoft.com/office/officeart/2005/8/layout/hierarchy3"/>
    <dgm:cxn modelId="{5CDC1AE2-316B-4DF2-9D6F-602343DC52EA}" type="presOf" srcId="{38E5BF87-FBA4-4540-B5BA-1DBD6582A508}" destId="{101E2C73-305F-4331-A128-B4AF91A946A1}" srcOrd="0" destOrd="0" presId="urn:microsoft.com/office/officeart/2005/8/layout/hierarchy3"/>
    <dgm:cxn modelId="{2BE9D4E4-6CDD-4AFA-8260-CAA67683007B}" type="presOf" srcId="{00FBEE13-55CA-4C07-8038-8C54EC2329BE}" destId="{E91EE74C-30E8-4334-B027-9470327B6374}" srcOrd="0" destOrd="0" presId="urn:microsoft.com/office/officeart/2005/8/layout/hierarchy3"/>
    <dgm:cxn modelId="{7219DAE4-2399-4C85-8E91-CBA379053A53}" type="presOf" srcId="{32797A66-C67B-4337-B7F5-79D6CD5EC7DB}" destId="{248383D4-0DD5-4441-962E-7405A8A9ECA6}" srcOrd="0" destOrd="0" presId="urn:microsoft.com/office/officeart/2005/8/layout/hierarchy3"/>
    <dgm:cxn modelId="{01192FE7-E3F4-4E0B-8F66-A5A28713A89B}" srcId="{823EFFE7-FBCE-4069-86ED-41BE370EA699}" destId="{D04D1B74-2BE3-40CA-BE08-DC89C0440505}" srcOrd="1" destOrd="0" parTransId="{CDA0D2B1-01A8-4F5C-97EE-2C2F861FCE80}" sibTransId="{30E64A9F-A804-40EE-AB11-541396195C40}"/>
    <dgm:cxn modelId="{BF5B9BF0-AD69-4C0B-8B3D-CC2A63FAB029}" srcId="{2E5CD4FB-F902-45A4-9421-13911C5DB9FB}" destId="{5857B1F0-000A-4EF2-9B5B-53009E0DAE62}" srcOrd="6" destOrd="0" parTransId="{0F2941B7-C94E-4208-A5FD-8FC0B083F0F3}" sibTransId="{012EF214-7487-4A45-ACEF-99DA99CDDFD8}"/>
    <dgm:cxn modelId="{683488F1-932F-4C24-8EC3-601D7D29FE5B}" srcId="{28B9E466-0352-4124-BE68-84C8CC729BAF}" destId="{38E5BF87-FBA4-4540-B5BA-1DBD6582A508}" srcOrd="1" destOrd="0" parTransId="{6F743B7D-6E9F-4366-B705-0E0704B1CC95}" sibTransId="{5CB1155B-D27B-48E6-8ADD-276BF25C65EB}"/>
    <dgm:cxn modelId="{77549BF1-EE08-44B1-B7B7-62B20234D37A}" srcId="{2E5CD4FB-F902-45A4-9421-13911C5DB9FB}" destId="{28B9E466-0352-4124-BE68-84C8CC729BAF}" srcOrd="3" destOrd="0" parTransId="{C3898140-352F-4071-9CB9-9759140EE095}" sibTransId="{42B5B614-12D5-4E4A-A0C0-FCE214382093}"/>
    <dgm:cxn modelId="{B184C7F5-AC63-4B63-9434-865CECCFEFDF}" srcId="{844AAE36-12F3-4F97-8884-3125C94A69E5}" destId="{286DEC01-EDAA-48CB-8F43-F9F2FB8162D8}" srcOrd="3" destOrd="0" parTransId="{9BA29F0D-AD62-4995-8500-732BA64BC109}" sibTransId="{2D709B73-2260-4030-B407-D42742CB22FD}"/>
    <dgm:cxn modelId="{95F864F7-5EAC-4F7A-AA76-7CF1E24EAFA1}" type="presOf" srcId="{25B9CB2F-60AD-4E13-9816-366C04B0D12B}" destId="{2132351B-58C6-4EA4-AA88-3AEC568BE333}" srcOrd="0" destOrd="0" presId="urn:microsoft.com/office/officeart/2005/8/layout/hierarchy3"/>
    <dgm:cxn modelId="{C72513FB-3A2C-46B1-A1BC-51BC2F47AEF5}" type="presOf" srcId="{C9EAFBAF-39B6-4EC4-BDBA-EA10F4B02DAA}" destId="{3BC88DDB-C37E-4D6F-83E7-A2DD66528A56}" srcOrd="1" destOrd="0" presId="urn:microsoft.com/office/officeart/2005/8/layout/hierarchy3"/>
    <dgm:cxn modelId="{69E854FC-54AB-4698-8902-D9804730CE0F}" type="presOf" srcId="{2C35B61A-663A-4B68-A416-522FF8ADDA70}" destId="{5C79C5C2-267C-4EAE-8D54-87968C6A7B12}" srcOrd="0" destOrd="0" presId="urn:microsoft.com/office/officeart/2005/8/layout/hierarchy3"/>
    <dgm:cxn modelId="{164796FF-71D8-4750-B9BC-FFABCA65C7F4}" srcId="{CD9C5723-7716-437D-9D7B-CCC1041F38E4}" destId="{9400AACB-D89F-4A79-8A33-F4CDA65D1E10}" srcOrd="2" destOrd="0" parTransId="{5BB4996E-0A72-4643-934A-A9AD247F6869}" sibTransId="{8E0E02B5-BE08-4EA4-A3D7-A2169D3FF0A3}"/>
    <dgm:cxn modelId="{6AB49477-0C3F-45F2-BE04-BB7260B523F2}" type="presParOf" srcId="{7F026288-307E-41D3-882D-7C83BD465565}" destId="{574E884D-3BD0-4840-81F8-A001EAB3A4B2}" srcOrd="0" destOrd="0" presId="urn:microsoft.com/office/officeart/2005/8/layout/hierarchy3"/>
    <dgm:cxn modelId="{F0CB6790-350F-41D0-BAD2-D891B29315EE}" type="presParOf" srcId="{574E884D-3BD0-4840-81F8-A001EAB3A4B2}" destId="{87222B73-49E8-45F4-9748-2BF00B9A966B}" srcOrd="0" destOrd="0" presId="urn:microsoft.com/office/officeart/2005/8/layout/hierarchy3"/>
    <dgm:cxn modelId="{236DF3CD-62FE-4F0E-B356-F50B10919F0B}" type="presParOf" srcId="{87222B73-49E8-45F4-9748-2BF00B9A966B}" destId="{C8B55E63-391F-41A1-9BDE-F15EE90BBBA9}" srcOrd="0" destOrd="0" presId="urn:microsoft.com/office/officeart/2005/8/layout/hierarchy3"/>
    <dgm:cxn modelId="{D29A17C9-E61D-4CFA-A224-D20D181C9F97}" type="presParOf" srcId="{87222B73-49E8-45F4-9748-2BF00B9A966B}" destId="{A7DA11EE-383F-49BA-A8CE-511B6C7E5F53}" srcOrd="1" destOrd="0" presId="urn:microsoft.com/office/officeart/2005/8/layout/hierarchy3"/>
    <dgm:cxn modelId="{4432FA1E-8F1A-427C-982C-1BCFE2FC10A7}" type="presParOf" srcId="{574E884D-3BD0-4840-81F8-A001EAB3A4B2}" destId="{56DE997C-969B-47BD-A179-021CDC393A1C}" srcOrd="1" destOrd="0" presId="urn:microsoft.com/office/officeart/2005/8/layout/hierarchy3"/>
    <dgm:cxn modelId="{40623FC8-E346-4EB2-B276-97E40406ACAB}" type="presParOf" srcId="{56DE997C-969B-47BD-A179-021CDC393A1C}" destId="{5C79C5C2-267C-4EAE-8D54-87968C6A7B12}" srcOrd="0" destOrd="0" presId="urn:microsoft.com/office/officeart/2005/8/layout/hierarchy3"/>
    <dgm:cxn modelId="{C845146F-B5D0-4696-9E20-051A775C5200}" type="presParOf" srcId="{56DE997C-969B-47BD-A179-021CDC393A1C}" destId="{966A988F-C2DB-4EA0-90A9-C120911F7312}" srcOrd="1" destOrd="0" presId="urn:microsoft.com/office/officeart/2005/8/layout/hierarchy3"/>
    <dgm:cxn modelId="{EE7B0C67-BA1A-4590-8884-865AF95C7FB6}" type="presParOf" srcId="{56DE997C-969B-47BD-A179-021CDC393A1C}" destId="{B079236E-2C1F-4125-8424-8949434F5108}" srcOrd="2" destOrd="0" presId="urn:microsoft.com/office/officeart/2005/8/layout/hierarchy3"/>
    <dgm:cxn modelId="{B6223F03-C837-44CE-8F08-199C18A4F209}" type="presParOf" srcId="{56DE997C-969B-47BD-A179-021CDC393A1C}" destId="{8693C854-4D15-4611-8AED-9E785363E792}" srcOrd="3" destOrd="0" presId="urn:microsoft.com/office/officeart/2005/8/layout/hierarchy3"/>
    <dgm:cxn modelId="{BE613702-9366-4A0B-9D24-BAE14E20EA61}" type="presParOf" srcId="{56DE997C-969B-47BD-A179-021CDC393A1C}" destId="{63DCD1F8-2E7D-427C-B9C9-AF4B23178110}" srcOrd="4" destOrd="0" presId="urn:microsoft.com/office/officeart/2005/8/layout/hierarchy3"/>
    <dgm:cxn modelId="{016CC8DC-3A4C-4A73-A605-82BB8236C1DE}" type="presParOf" srcId="{56DE997C-969B-47BD-A179-021CDC393A1C}" destId="{17D547FE-7874-4074-A7E3-77A8E9CDE7AD}" srcOrd="5" destOrd="0" presId="urn:microsoft.com/office/officeart/2005/8/layout/hierarchy3"/>
    <dgm:cxn modelId="{752BF289-5E50-4F68-9F41-B0170646B65C}" type="presParOf" srcId="{7F026288-307E-41D3-882D-7C83BD465565}" destId="{26774EAB-4D7E-478B-8B3B-7E5FDBE407F6}" srcOrd="1" destOrd="0" presId="urn:microsoft.com/office/officeart/2005/8/layout/hierarchy3"/>
    <dgm:cxn modelId="{D3181222-B2A7-427F-8732-485BDE28C4C4}" type="presParOf" srcId="{26774EAB-4D7E-478B-8B3B-7E5FDBE407F6}" destId="{F3F528A9-74F7-4826-839E-2CB338E254D6}" srcOrd="0" destOrd="0" presId="urn:microsoft.com/office/officeart/2005/8/layout/hierarchy3"/>
    <dgm:cxn modelId="{41AC824A-748F-4CF6-AFA9-F006DCD0E13E}" type="presParOf" srcId="{F3F528A9-74F7-4826-839E-2CB338E254D6}" destId="{D044035A-AB92-494C-86E4-0DFCF84C38C8}" srcOrd="0" destOrd="0" presId="urn:microsoft.com/office/officeart/2005/8/layout/hierarchy3"/>
    <dgm:cxn modelId="{57E39540-AE3B-4EA4-A4EB-35649735BBB0}" type="presParOf" srcId="{F3F528A9-74F7-4826-839E-2CB338E254D6}" destId="{C4A53460-89FA-46AD-AA54-683C4B8FD67F}" srcOrd="1" destOrd="0" presId="urn:microsoft.com/office/officeart/2005/8/layout/hierarchy3"/>
    <dgm:cxn modelId="{0BB6E566-602D-49B5-A27C-F058CD4CA6CA}" type="presParOf" srcId="{26774EAB-4D7E-478B-8B3B-7E5FDBE407F6}" destId="{BE82EF73-2A18-4C55-B92C-2F7C86E3257A}" srcOrd="1" destOrd="0" presId="urn:microsoft.com/office/officeart/2005/8/layout/hierarchy3"/>
    <dgm:cxn modelId="{FD4E9410-83F9-4CCF-864B-63D75A63EAB5}" type="presParOf" srcId="{BE82EF73-2A18-4C55-B92C-2F7C86E3257A}" destId="{87745D96-E6AE-460F-B26D-1EC9E0E70DFC}" srcOrd="0" destOrd="0" presId="urn:microsoft.com/office/officeart/2005/8/layout/hierarchy3"/>
    <dgm:cxn modelId="{423C41DD-4D45-48D5-BDCC-46A47A91B6ED}" type="presParOf" srcId="{BE82EF73-2A18-4C55-B92C-2F7C86E3257A}" destId="{889F971C-2955-4F4F-9147-3FD4566EF7DB}" srcOrd="1" destOrd="0" presId="urn:microsoft.com/office/officeart/2005/8/layout/hierarchy3"/>
    <dgm:cxn modelId="{BCA47F26-BC9A-4194-824F-602F975F1B60}" type="presParOf" srcId="{BE82EF73-2A18-4C55-B92C-2F7C86E3257A}" destId="{F263C091-6B2A-40CF-836E-44245E3E9B7C}" srcOrd="2" destOrd="0" presId="urn:microsoft.com/office/officeart/2005/8/layout/hierarchy3"/>
    <dgm:cxn modelId="{2475D73A-238F-4BC7-9352-1BEAEB4D039E}" type="presParOf" srcId="{BE82EF73-2A18-4C55-B92C-2F7C86E3257A}" destId="{B728751B-741C-48D4-9621-17138A7EAAED}" srcOrd="3" destOrd="0" presId="urn:microsoft.com/office/officeart/2005/8/layout/hierarchy3"/>
    <dgm:cxn modelId="{7DAED4EA-AE45-4E14-8868-DD187D142A14}" type="presParOf" srcId="{BE82EF73-2A18-4C55-B92C-2F7C86E3257A}" destId="{06DBBFE2-D1B2-4A65-B194-22DFDFA1179C}" srcOrd="4" destOrd="0" presId="urn:microsoft.com/office/officeart/2005/8/layout/hierarchy3"/>
    <dgm:cxn modelId="{7BDF897D-DFB3-475F-9F00-3A2E43CF0A5A}" type="presParOf" srcId="{BE82EF73-2A18-4C55-B92C-2F7C86E3257A}" destId="{2132351B-58C6-4EA4-AA88-3AEC568BE333}" srcOrd="5" destOrd="0" presId="urn:microsoft.com/office/officeart/2005/8/layout/hierarchy3"/>
    <dgm:cxn modelId="{3D2C6D1B-003D-4CA6-9115-6C723D873FB3}" type="presParOf" srcId="{7F026288-307E-41D3-882D-7C83BD465565}" destId="{EC5A4D78-2697-4BD2-8A54-3F64689C0F38}" srcOrd="2" destOrd="0" presId="urn:microsoft.com/office/officeart/2005/8/layout/hierarchy3"/>
    <dgm:cxn modelId="{54B82BDD-5E19-4798-91F0-228802DF5057}" type="presParOf" srcId="{EC5A4D78-2697-4BD2-8A54-3F64689C0F38}" destId="{E7BD7057-D140-42D7-B285-2DAA5FB0F862}" srcOrd="0" destOrd="0" presId="urn:microsoft.com/office/officeart/2005/8/layout/hierarchy3"/>
    <dgm:cxn modelId="{DDE87CEC-9670-4A33-9431-AD7AB60BCAD8}" type="presParOf" srcId="{E7BD7057-D140-42D7-B285-2DAA5FB0F862}" destId="{5C38712A-536B-4C19-831E-1E64A6982916}" srcOrd="0" destOrd="0" presId="urn:microsoft.com/office/officeart/2005/8/layout/hierarchy3"/>
    <dgm:cxn modelId="{A4785979-9213-45C2-8E1F-2C4629F8C65A}" type="presParOf" srcId="{E7BD7057-D140-42D7-B285-2DAA5FB0F862}" destId="{3BC88DDB-C37E-4D6F-83E7-A2DD66528A56}" srcOrd="1" destOrd="0" presId="urn:microsoft.com/office/officeart/2005/8/layout/hierarchy3"/>
    <dgm:cxn modelId="{F6347932-7CBF-4C1F-AEE1-F35ED34E2084}" type="presParOf" srcId="{EC5A4D78-2697-4BD2-8A54-3F64689C0F38}" destId="{6B9C81B3-E4E7-456A-BBE9-231DDAA079FA}" srcOrd="1" destOrd="0" presId="urn:microsoft.com/office/officeart/2005/8/layout/hierarchy3"/>
    <dgm:cxn modelId="{7BEBC8A0-8F70-4B46-97B1-2083F9055AC5}" type="presParOf" srcId="{7F026288-307E-41D3-882D-7C83BD465565}" destId="{BF6C2312-0769-4661-81B3-A3BF27894359}" srcOrd="3" destOrd="0" presId="urn:microsoft.com/office/officeart/2005/8/layout/hierarchy3"/>
    <dgm:cxn modelId="{2B204D82-43F3-41EB-9537-55ED7B4E1B42}" type="presParOf" srcId="{BF6C2312-0769-4661-81B3-A3BF27894359}" destId="{E6E58529-05E1-4AAB-8035-1F356068BF46}" srcOrd="0" destOrd="0" presId="urn:microsoft.com/office/officeart/2005/8/layout/hierarchy3"/>
    <dgm:cxn modelId="{1098B03E-5473-4852-B816-AB9191BBC356}" type="presParOf" srcId="{E6E58529-05E1-4AAB-8035-1F356068BF46}" destId="{361C10ED-0200-420B-98EB-4CC4587222F1}" srcOrd="0" destOrd="0" presId="urn:microsoft.com/office/officeart/2005/8/layout/hierarchy3"/>
    <dgm:cxn modelId="{C4883E98-37F2-4D1B-AD89-3A02B168478B}" type="presParOf" srcId="{E6E58529-05E1-4AAB-8035-1F356068BF46}" destId="{4B27D5B8-7181-4401-BB7D-C29B709A2BAC}" srcOrd="1" destOrd="0" presId="urn:microsoft.com/office/officeart/2005/8/layout/hierarchy3"/>
    <dgm:cxn modelId="{9AC83C64-2504-4524-8B66-75A830DF167C}" type="presParOf" srcId="{BF6C2312-0769-4661-81B3-A3BF27894359}" destId="{FD9E29AE-4827-44E8-B150-5657E62715EB}" srcOrd="1" destOrd="0" presId="urn:microsoft.com/office/officeart/2005/8/layout/hierarchy3"/>
    <dgm:cxn modelId="{E79C376B-A012-45D7-A4A3-92102F181793}" type="presParOf" srcId="{FD9E29AE-4827-44E8-B150-5657E62715EB}" destId="{49EE4B6C-F28C-4FB8-9C8F-CACC145401E2}" srcOrd="0" destOrd="0" presId="urn:microsoft.com/office/officeart/2005/8/layout/hierarchy3"/>
    <dgm:cxn modelId="{B7844494-E24E-40CA-9346-41A728B87FC2}" type="presParOf" srcId="{FD9E29AE-4827-44E8-B150-5657E62715EB}" destId="{2C9633F1-145E-435A-B8D8-48B2925B2F47}" srcOrd="1" destOrd="0" presId="urn:microsoft.com/office/officeart/2005/8/layout/hierarchy3"/>
    <dgm:cxn modelId="{323B937F-8099-4DEA-8E22-C56CB6136D5A}" type="presParOf" srcId="{FD9E29AE-4827-44E8-B150-5657E62715EB}" destId="{E9D573B7-D138-40D6-BCE0-8724DF505189}" srcOrd="2" destOrd="0" presId="urn:microsoft.com/office/officeart/2005/8/layout/hierarchy3"/>
    <dgm:cxn modelId="{5830F316-00FF-4675-8097-8507751D7CF7}" type="presParOf" srcId="{FD9E29AE-4827-44E8-B150-5657E62715EB}" destId="{101E2C73-305F-4331-A128-B4AF91A946A1}" srcOrd="3" destOrd="0" presId="urn:microsoft.com/office/officeart/2005/8/layout/hierarchy3"/>
    <dgm:cxn modelId="{B7DF9EB0-32F1-45D6-ADD6-126AB2795B51}" type="presParOf" srcId="{FD9E29AE-4827-44E8-B150-5657E62715EB}" destId="{2926F3AF-98B7-4FA2-BD26-9753986C0EE0}" srcOrd="4" destOrd="0" presId="urn:microsoft.com/office/officeart/2005/8/layout/hierarchy3"/>
    <dgm:cxn modelId="{C7E52CBC-E140-49DB-805F-93E4879FC925}" type="presParOf" srcId="{FD9E29AE-4827-44E8-B150-5657E62715EB}" destId="{F55F199B-3816-4924-9AC5-11434735BA9A}" srcOrd="5" destOrd="0" presId="urn:microsoft.com/office/officeart/2005/8/layout/hierarchy3"/>
    <dgm:cxn modelId="{2E26427C-AE39-4D6C-810A-94759ADC2A90}" type="presParOf" srcId="{7F026288-307E-41D3-882D-7C83BD465565}" destId="{46DC34AB-A640-4582-860E-894B2167DC7E}" srcOrd="4" destOrd="0" presId="urn:microsoft.com/office/officeart/2005/8/layout/hierarchy3"/>
    <dgm:cxn modelId="{BC6BA0D9-DC87-45B1-AE2B-CFECB140C16F}" type="presParOf" srcId="{46DC34AB-A640-4582-860E-894B2167DC7E}" destId="{ACC3F76D-DA99-4D94-AA32-4E4094A4CE9F}" srcOrd="0" destOrd="0" presId="urn:microsoft.com/office/officeart/2005/8/layout/hierarchy3"/>
    <dgm:cxn modelId="{A919D519-0C10-42EB-87BD-3FB130EEF47E}" type="presParOf" srcId="{ACC3F76D-DA99-4D94-AA32-4E4094A4CE9F}" destId="{9D5B7B7F-7B38-41E7-B8B8-569BD627D16E}" srcOrd="0" destOrd="0" presId="urn:microsoft.com/office/officeart/2005/8/layout/hierarchy3"/>
    <dgm:cxn modelId="{2C55EB4C-B7C0-4648-AB9E-89D351E34E89}" type="presParOf" srcId="{ACC3F76D-DA99-4D94-AA32-4E4094A4CE9F}" destId="{57390E5F-38AB-4432-AE2F-8806E5AE11D7}" srcOrd="1" destOrd="0" presId="urn:microsoft.com/office/officeart/2005/8/layout/hierarchy3"/>
    <dgm:cxn modelId="{645ABD39-7179-43A7-8D58-71E15610D20B}" type="presParOf" srcId="{46DC34AB-A640-4582-860E-894B2167DC7E}" destId="{E3E34661-6B99-4DE7-9722-67C4E179BC5F}" srcOrd="1" destOrd="0" presId="urn:microsoft.com/office/officeart/2005/8/layout/hierarchy3"/>
    <dgm:cxn modelId="{4F8D46BB-D709-4EA9-BA09-D47CD2CC20C1}" type="presParOf" srcId="{E3E34661-6B99-4DE7-9722-67C4E179BC5F}" destId="{FD363CD2-E775-4D12-A03B-328936F77FD6}" srcOrd="0" destOrd="0" presId="urn:microsoft.com/office/officeart/2005/8/layout/hierarchy3"/>
    <dgm:cxn modelId="{979DC2B3-A2E2-4B18-81D3-B127D9F5E911}" type="presParOf" srcId="{E3E34661-6B99-4DE7-9722-67C4E179BC5F}" destId="{815F2852-2107-4020-889C-813B415615A0}" srcOrd="1" destOrd="0" presId="urn:microsoft.com/office/officeart/2005/8/layout/hierarchy3"/>
    <dgm:cxn modelId="{5035A3DC-F8AD-4230-BA94-CD618AFBEFD6}" type="presParOf" srcId="{E3E34661-6B99-4DE7-9722-67C4E179BC5F}" destId="{E91EE74C-30E8-4334-B027-9470327B6374}" srcOrd="2" destOrd="0" presId="urn:microsoft.com/office/officeart/2005/8/layout/hierarchy3"/>
    <dgm:cxn modelId="{994866A1-2B9F-45E8-8E76-8010819CE87C}" type="presParOf" srcId="{E3E34661-6B99-4DE7-9722-67C4E179BC5F}" destId="{A5A31F7A-2168-4056-9ACF-3E08CEB3B3D1}" srcOrd="3" destOrd="0" presId="urn:microsoft.com/office/officeart/2005/8/layout/hierarchy3"/>
    <dgm:cxn modelId="{B577F512-E03F-4821-9F29-C9423C7F0D39}" type="presParOf" srcId="{E3E34661-6B99-4DE7-9722-67C4E179BC5F}" destId="{8B65CCE2-EC0E-4265-AE78-7E57D42E5959}" srcOrd="4" destOrd="0" presId="urn:microsoft.com/office/officeart/2005/8/layout/hierarchy3"/>
    <dgm:cxn modelId="{B97FFDA0-3267-4365-A826-AA5BE7DB004D}" type="presParOf" srcId="{E3E34661-6B99-4DE7-9722-67C4E179BC5F}" destId="{86F3D854-6709-477D-A231-0B8BDE0F1593}" srcOrd="5" destOrd="0" presId="urn:microsoft.com/office/officeart/2005/8/layout/hierarchy3"/>
    <dgm:cxn modelId="{20FC0796-42D1-42D7-8241-F41C1F274D32}" type="presParOf" srcId="{E3E34661-6B99-4DE7-9722-67C4E179BC5F}" destId="{87B95E0B-E6E8-4C62-9B48-4FAD472C0786}" srcOrd="6" destOrd="0" presId="urn:microsoft.com/office/officeart/2005/8/layout/hierarchy3"/>
    <dgm:cxn modelId="{F1EAF581-3385-421A-A463-EE8A9CBBC741}" type="presParOf" srcId="{E3E34661-6B99-4DE7-9722-67C4E179BC5F}" destId="{0B3222C3-7B2E-480A-B2DF-370DB3C920F6}" srcOrd="7" destOrd="0" presId="urn:microsoft.com/office/officeart/2005/8/layout/hierarchy3"/>
    <dgm:cxn modelId="{43D9F864-ACFE-45B4-9422-5AEFCF865A9D}" type="presParOf" srcId="{7F026288-307E-41D3-882D-7C83BD465565}" destId="{B13E50D5-6835-43F1-8542-F48511572387}" srcOrd="5" destOrd="0" presId="urn:microsoft.com/office/officeart/2005/8/layout/hierarchy3"/>
    <dgm:cxn modelId="{34C44DE3-30C1-4111-BE22-831E6AF59E7A}" type="presParOf" srcId="{B13E50D5-6835-43F1-8542-F48511572387}" destId="{4819ABEB-3B95-48CA-98AA-A6383C994991}" srcOrd="0" destOrd="0" presId="urn:microsoft.com/office/officeart/2005/8/layout/hierarchy3"/>
    <dgm:cxn modelId="{5DD1F177-9767-45E7-8A78-318FC0552E58}" type="presParOf" srcId="{4819ABEB-3B95-48CA-98AA-A6383C994991}" destId="{0FD3CD52-F5DC-454C-A26D-09EA10E5BE51}" srcOrd="0" destOrd="0" presId="urn:microsoft.com/office/officeart/2005/8/layout/hierarchy3"/>
    <dgm:cxn modelId="{0B3F826B-CCF8-400C-9F46-AAC4C2F0D4AF}" type="presParOf" srcId="{4819ABEB-3B95-48CA-98AA-A6383C994991}" destId="{E9770800-D0A8-48E1-A0A7-5460B4E94AD3}" srcOrd="1" destOrd="0" presId="urn:microsoft.com/office/officeart/2005/8/layout/hierarchy3"/>
    <dgm:cxn modelId="{4C7FB436-1610-42DE-BD60-6960FDF57360}" type="presParOf" srcId="{B13E50D5-6835-43F1-8542-F48511572387}" destId="{01CA86FB-EBCA-49AA-9AD3-1C3F30196AFE}" srcOrd="1" destOrd="0" presId="urn:microsoft.com/office/officeart/2005/8/layout/hierarchy3"/>
    <dgm:cxn modelId="{BCD5FE88-F35A-4AE7-8453-1E9E42C483E8}" type="presParOf" srcId="{01CA86FB-EBCA-49AA-9AD3-1C3F30196AFE}" destId="{5E00B0B2-DF11-4DA7-9C38-3B91643DFC79}" srcOrd="0" destOrd="0" presId="urn:microsoft.com/office/officeart/2005/8/layout/hierarchy3"/>
    <dgm:cxn modelId="{75B94023-040E-43C9-9EAD-E005E3DDFEB0}" type="presParOf" srcId="{01CA86FB-EBCA-49AA-9AD3-1C3F30196AFE}" destId="{F911CA6A-2DCE-4DCA-B041-63B6E8B2DE1A}" srcOrd="1" destOrd="0" presId="urn:microsoft.com/office/officeart/2005/8/layout/hierarchy3"/>
    <dgm:cxn modelId="{3AD480EB-8696-4D93-BF78-5314A19C5B02}" type="presParOf" srcId="{01CA86FB-EBCA-49AA-9AD3-1C3F30196AFE}" destId="{C74D5F1D-058E-4119-81B9-9481940EC931}" srcOrd="2" destOrd="0" presId="urn:microsoft.com/office/officeart/2005/8/layout/hierarchy3"/>
    <dgm:cxn modelId="{F27545CB-0B83-49AB-8385-D7842CA77759}" type="presParOf" srcId="{01CA86FB-EBCA-49AA-9AD3-1C3F30196AFE}" destId="{248383D4-0DD5-4441-962E-7405A8A9ECA6}" srcOrd="3" destOrd="0" presId="urn:microsoft.com/office/officeart/2005/8/layout/hierarchy3"/>
    <dgm:cxn modelId="{201A5548-B631-410E-9539-CB3E4AC1F743}" type="presParOf" srcId="{01CA86FB-EBCA-49AA-9AD3-1C3F30196AFE}" destId="{CCA55E48-DF6C-469C-BBF8-EC7988E5968D}" srcOrd="4" destOrd="0" presId="urn:microsoft.com/office/officeart/2005/8/layout/hierarchy3"/>
    <dgm:cxn modelId="{9FC32D05-A49F-4288-AA17-A3B8CE7960EA}" type="presParOf" srcId="{01CA86FB-EBCA-49AA-9AD3-1C3F30196AFE}" destId="{BB99E23A-F18B-46F4-8641-91EFE7988E55}" srcOrd="5" destOrd="0" presId="urn:microsoft.com/office/officeart/2005/8/layout/hierarchy3"/>
    <dgm:cxn modelId="{BD93FAA6-31AE-4388-85C5-DB8B3F89CA74}" type="presParOf" srcId="{01CA86FB-EBCA-49AA-9AD3-1C3F30196AFE}" destId="{6A87E13E-33D9-445C-8EF2-EB88A2134EE9}" srcOrd="6" destOrd="0" presId="urn:microsoft.com/office/officeart/2005/8/layout/hierarchy3"/>
    <dgm:cxn modelId="{194D0EDE-6217-40D5-AB16-91798886B53C}" type="presParOf" srcId="{01CA86FB-EBCA-49AA-9AD3-1C3F30196AFE}" destId="{F8EFB0D4-7FF6-48A4-BD83-7169127E0095}" srcOrd="7" destOrd="0" presId="urn:microsoft.com/office/officeart/2005/8/layout/hierarchy3"/>
    <dgm:cxn modelId="{7DA959D9-9843-4901-8D78-F3ADA0E11902}" type="presParOf" srcId="{01CA86FB-EBCA-49AA-9AD3-1C3F30196AFE}" destId="{13D70A00-363F-41B7-A8C8-7329E70AFC2B}" srcOrd="8" destOrd="0" presId="urn:microsoft.com/office/officeart/2005/8/layout/hierarchy3"/>
    <dgm:cxn modelId="{E5EC5532-E7A1-413F-92B8-62E98DE85208}" type="presParOf" srcId="{01CA86FB-EBCA-49AA-9AD3-1C3F30196AFE}" destId="{0CABC924-3657-4686-B5B1-3DB17A47A0AC}" srcOrd="9" destOrd="0" presId="urn:microsoft.com/office/officeart/2005/8/layout/hierarchy3"/>
    <dgm:cxn modelId="{F30081B2-C906-47C7-93BF-22ABA9C90188}" type="presParOf" srcId="{7F026288-307E-41D3-882D-7C83BD465565}" destId="{FF2467F3-C221-494C-B062-00399EBBC17E}" srcOrd="6" destOrd="0" presId="urn:microsoft.com/office/officeart/2005/8/layout/hierarchy3"/>
    <dgm:cxn modelId="{55B6CFD7-1160-4B02-BE42-AC825FBA2E0B}" type="presParOf" srcId="{FF2467F3-C221-494C-B062-00399EBBC17E}" destId="{681BE750-994A-4C92-AE8D-8746D1675C62}" srcOrd="0" destOrd="0" presId="urn:microsoft.com/office/officeart/2005/8/layout/hierarchy3"/>
    <dgm:cxn modelId="{6593F138-2906-4E33-BAE4-7AAFD059ACCC}" type="presParOf" srcId="{681BE750-994A-4C92-AE8D-8746D1675C62}" destId="{D98F012E-6FD1-4C12-B6EA-D1586EC24796}" srcOrd="0" destOrd="0" presId="urn:microsoft.com/office/officeart/2005/8/layout/hierarchy3"/>
    <dgm:cxn modelId="{6ECDC056-FC6A-4A64-B8E4-62C4BCA3523A}" type="presParOf" srcId="{681BE750-994A-4C92-AE8D-8746D1675C62}" destId="{76489C95-02AD-4A64-9454-E4B1EDD9C218}" srcOrd="1" destOrd="0" presId="urn:microsoft.com/office/officeart/2005/8/layout/hierarchy3"/>
    <dgm:cxn modelId="{B12AF578-E2CA-4325-BC34-D34FCD7E0967}" type="presParOf" srcId="{FF2467F3-C221-494C-B062-00399EBBC17E}" destId="{7E9AC4FC-2044-46DF-B35D-2D8D3F2EBAB8}" srcOrd="1" destOrd="0" presId="urn:microsoft.com/office/officeart/2005/8/layout/hierarchy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89C7E1-92B2-4533-9914-A2E25E682280}"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fr-FR"/>
        </a:p>
      </dgm:t>
    </dgm:pt>
    <dgm:pt modelId="{508FF4CD-EB08-42D2-9665-42E575C92E22}">
      <dgm:prSet phldrT="[Text]" custT="1"/>
      <dgm:spPr/>
      <dgm:t>
        <a:bodyPr/>
        <a:lstStyle/>
        <a:p>
          <a:r>
            <a:rPr lang="fr-FR" sz="2000" dirty="0"/>
            <a:t>Sélection de l’outil </a:t>
          </a:r>
          <a:br>
            <a:rPr lang="fr-FR" sz="2000" dirty="0"/>
          </a:br>
          <a:r>
            <a:rPr lang="fr-FR" sz="2000" dirty="0"/>
            <a:t>Courbe de Bézier</a:t>
          </a:r>
        </a:p>
      </dgm:t>
    </dgm:pt>
    <dgm:pt modelId="{48BBFD9A-6DE2-4910-8FDA-FA55739AF99D}" type="parTrans" cxnId="{3881B8EE-A52C-40A3-BF41-79C23D137172}">
      <dgm:prSet/>
      <dgm:spPr/>
      <dgm:t>
        <a:bodyPr/>
        <a:lstStyle/>
        <a:p>
          <a:endParaRPr lang="fr-FR"/>
        </a:p>
      </dgm:t>
    </dgm:pt>
    <dgm:pt modelId="{975CE811-F3B0-42D9-ADC2-E930EC0B5B05}" type="sibTrans" cxnId="{3881B8EE-A52C-40A3-BF41-79C23D137172}">
      <dgm:prSet/>
      <dgm:spPr/>
      <dgm:t>
        <a:bodyPr/>
        <a:lstStyle/>
        <a:p>
          <a:endParaRPr lang="fr-FR"/>
        </a:p>
      </dgm:t>
    </dgm:pt>
    <dgm:pt modelId="{AE66338B-D659-4C1A-B621-14D2852DC0C2}">
      <dgm:prSet phldrT="[Text]" custT="1"/>
      <dgm:spPr/>
      <dgm:t>
        <a:bodyPr/>
        <a:lstStyle/>
        <a:p>
          <a:r>
            <a:rPr lang="fr-FR" sz="2000" dirty="0"/>
            <a:t>Création de forme en définissant des trajets </a:t>
          </a:r>
        </a:p>
      </dgm:t>
    </dgm:pt>
    <dgm:pt modelId="{A0DB6E0E-FF86-4E62-AF04-C0DBA013D159}" type="parTrans" cxnId="{79748B11-9517-45DB-8FBA-01F60CBCCC53}">
      <dgm:prSet/>
      <dgm:spPr/>
      <dgm:t>
        <a:bodyPr/>
        <a:lstStyle/>
        <a:p>
          <a:endParaRPr lang="fr-FR"/>
        </a:p>
      </dgm:t>
    </dgm:pt>
    <dgm:pt modelId="{87E5EB09-7537-45A6-A31D-8BA834603E23}" type="sibTrans" cxnId="{79748B11-9517-45DB-8FBA-01F60CBCCC53}">
      <dgm:prSet/>
      <dgm:spPr/>
      <dgm:t>
        <a:bodyPr/>
        <a:lstStyle/>
        <a:p>
          <a:endParaRPr lang="fr-FR"/>
        </a:p>
      </dgm:t>
    </dgm:pt>
    <dgm:pt modelId="{1B227505-1D4A-4CE4-A2E9-19E2D53D2800}">
      <dgm:prSet phldrT="[Text]" custT="1"/>
      <dgm:spPr/>
      <dgm:t>
        <a:bodyPr/>
        <a:lstStyle/>
        <a:p>
          <a:r>
            <a:rPr lang="fr-FR" sz="2000" dirty="0"/>
            <a:t>Utilisation de l’outil Node pour affiner les courbes </a:t>
          </a:r>
        </a:p>
      </dgm:t>
    </dgm:pt>
    <dgm:pt modelId="{85C5A757-BA54-4280-B8DC-958164147E8A}" type="parTrans" cxnId="{9B411349-08BA-4DEE-8AEE-B6B547455861}">
      <dgm:prSet/>
      <dgm:spPr/>
      <dgm:t>
        <a:bodyPr/>
        <a:lstStyle/>
        <a:p>
          <a:endParaRPr lang="fr-FR"/>
        </a:p>
      </dgm:t>
    </dgm:pt>
    <dgm:pt modelId="{6C3E5704-72FB-41C3-8C7E-1CEE26BB9A3A}" type="sibTrans" cxnId="{9B411349-08BA-4DEE-8AEE-B6B547455861}">
      <dgm:prSet/>
      <dgm:spPr/>
      <dgm:t>
        <a:bodyPr/>
        <a:lstStyle/>
        <a:p>
          <a:endParaRPr lang="fr-FR"/>
        </a:p>
      </dgm:t>
    </dgm:pt>
    <dgm:pt modelId="{02EFDEDC-9E20-40E0-BCDB-6C86ADA15268}">
      <dgm:prSet phldrT="[Text]" custT="1"/>
      <dgm:spPr/>
      <dgm:t>
        <a:bodyPr/>
        <a:lstStyle/>
        <a:p>
          <a:r>
            <a:rPr lang="fr-FR" sz="2000" dirty="0"/>
            <a:t>Optimisation des points de contrôle</a:t>
          </a:r>
        </a:p>
      </dgm:t>
    </dgm:pt>
    <dgm:pt modelId="{9A08E333-6F37-4A1B-87FA-14DF93A368B1}" type="parTrans" cxnId="{04FA8A66-AEA8-4CCF-89C4-A17B3C174F22}">
      <dgm:prSet/>
      <dgm:spPr/>
      <dgm:t>
        <a:bodyPr/>
        <a:lstStyle/>
        <a:p>
          <a:endParaRPr lang="fr-FR"/>
        </a:p>
      </dgm:t>
    </dgm:pt>
    <dgm:pt modelId="{1687A0B8-B1FA-4B97-803A-047D4B8D55AF}" type="sibTrans" cxnId="{04FA8A66-AEA8-4CCF-89C4-A17B3C174F22}">
      <dgm:prSet/>
      <dgm:spPr/>
      <dgm:t>
        <a:bodyPr/>
        <a:lstStyle/>
        <a:p>
          <a:endParaRPr lang="fr-FR"/>
        </a:p>
      </dgm:t>
    </dgm:pt>
    <dgm:pt modelId="{9ED6CA0B-54AF-40E4-9D99-7D7C7C8CBDAA}">
      <dgm:prSet phldrT="[Text]" custT="1"/>
      <dgm:spPr/>
      <dgm:t>
        <a:bodyPr/>
        <a:lstStyle/>
        <a:p>
          <a:r>
            <a:rPr lang="fr-FR" sz="2000" dirty="0"/>
            <a:t>Enregistrem-ent du résultat au format SVG </a:t>
          </a:r>
        </a:p>
      </dgm:t>
    </dgm:pt>
    <dgm:pt modelId="{2E656652-BA8A-4B0E-BCFE-F34A7E0AFDB3}" type="parTrans" cxnId="{256C5156-B395-44A7-B085-0C36B4FC5557}">
      <dgm:prSet/>
      <dgm:spPr/>
      <dgm:t>
        <a:bodyPr/>
        <a:lstStyle/>
        <a:p>
          <a:endParaRPr lang="fr-FR"/>
        </a:p>
      </dgm:t>
    </dgm:pt>
    <dgm:pt modelId="{84C72EFC-2F7F-4267-8344-B454295299AA}" type="sibTrans" cxnId="{256C5156-B395-44A7-B085-0C36B4FC5557}">
      <dgm:prSet/>
      <dgm:spPr/>
      <dgm:t>
        <a:bodyPr/>
        <a:lstStyle/>
        <a:p>
          <a:endParaRPr lang="fr-FR"/>
        </a:p>
      </dgm:t>
    </dgm:pt>
    <dgm:pt modelId="{50B074F1-5792-4960-8E18-DA2CEEEB8BF0}" type="pres">
      <dgm:prSet presAssocID="{FF89C7E1-92B2-4533-9914-A2E25E682280}" presName="Name0" presStyleCnt="0">
        <dgm:presLayoutVars>
          <dgm:chMax val="11"/>
          <dgm:chPref val="11"/>
          <dgm:dir/>
          <dgm:resizeHandles/>
        </dgm:presLayoutVars>
      </dgm:prSet>
      <dgm:spPr/>
    </dgm:pt>
    <dgm:pt modelId="{C2D20677-0399-4A10-BC48-CC03CEA334F4}" type="pres">
      <dgm:prSet presAssocID="{9ED6CA0B-54AF-40E4-9D99-7D7C7C8CBDAA}" presName="Accent5" presStyleCnt="0"/>
      <dgm:spPr/>
    </dgm:pt>
    <dgm:pt modelId="{2283D02B-AEEF-49F2-9425-D2B9F8F22456}" type="pres">
      <dgm:prSet presAssocID="{9ED6CA0B-54AF-40E4-9D99-7D7C7C8CBDAA}" presName="Accent" presStyleLbl="node1" presStyleIdx="0" presStyleCnt="5"/>
      <dgm:spPr/>
    </dgm:pt>
    <dgm:pt modelId="{656DA479-4726-48D9-90B2-6ABFF97DD5D9}" type="pres">
      <dgm:prSet presAssocID="{9ED6CA0B-54AF-40E4-9D99-7D7C7C8CBDAA}" presName="ParentBackground5" presStyleCnt="0"/>
      <dgm:spPr/>
    </dgm:pt>
    <dgm:pt modelId="{4FDFFC34-29A1-4A01-A5C6-3148536AAF48}" type="pres">
      <dgm:prSet presAssocID="{9ED6CA0B-54AF-40E4-9D99-7D7C7C8CBDAA}" presName="ParentBackground" presStyleLbl="fgAcc1" presStyleIdx="0" presStyleCnt="5"/>
      <dgm:spPr/>
    </dgm:pt>
    <dgm:pt modelId="{DFB100C7-F437-4D18-A09D-69E58D2CEEDB}" type="pres">
      <dgm:prSet presAssocID="{9ED6CA0B-54AF-40E4-9D99-7D7C7C8CBDAA}" presName="Parent5" presStyleLbl="revTx" presStyleIdx="0" presStyleCnt="0">
        <dgm:presLayoutVars>
          <dgm:chMax val="1"/>
          <dgm:chPref val="1"/>
          <dgm:bulletEnabled val="1"/>
        </dgm:presLayoutVars>
      </dgm:prSet>
      <dgm:spPr/>
    </dgm:pt>
    <dgm:pt modelId="{A59800C9-FF23-4BE5-AB4C-8412A28B7970}" type="pres">
      <dgm:prSet presAssocID="{02EFDEDC-9E20-40E0-BCDB-6C86ADA15268}" presName="Accent4" presStyleCnt="0"/>
      <dgm:spPr/>
    </dgm:pt>
    <dgm:pt modelId="{C7A0C346-01BF-4E51-A447-929A50A86297}" type="pres">
      <dgm:prSet presAssocID="{02EFDEDC-9E20-40E0-BCDB-6C86ADA15268}" presName="Accent" presStyleLbl="node1" presStyleIdx="1" presStyleCnt="5"/>
      <dgm:spPr/>
    </dgm:pt>
    <dgm:pt modelId="{71377C20-5EC2-416B-A76F-404DA5626249}" type="pres">
      <dgm:prSet presAssocID="{02EFDEDC-9E20-40E0-BCDB-6C86ADA15268}" presName="ParentBackground4" presStyleCnt="0"/>
      <dgm:spPr/>
    </dgm:pt>
    <dgm:pt modelId="{666E889E-C430-4323-AB57-5683F4098397}" type="pres">
      <dgm:prSet presAssocID="{02EFDEDC-9E20-40E0-BCDB-6C86ADA15268}" presName="ParentBackground" presStyleLbl="fgAcc1" presStyleIdx="1" presStyleCnt="5"/>
      <dgm:spPr/>
    </dgm:pt>
    <dgm:pt modelId="{CFFD92D8-6D0B-4020-A41C-092EA95E4A70}" type="pres">
      <dgm:prSet presAssocID="{02EFDEDC-9E20-40E0-BCDB-6C86ADA15268}" presName="Parent4" presStyleLbl="revTx" presStyleIdx="0" presStyleCnt="0">
        <dgm:presLayoutVars>
          <dgm:chMax val="1"/>
          <dgm:chPref val="1"/>
          <dgm:bulletEnabled val="1"/>
        </dgm:presLayoutVars>
      </dgm:prSet>
      <dgm:spPr/>
    </dgm:pt>
    <dgm:pt modelId="{B3326B12-A41D-4AD3-B174-4BDF4F8A6417}" type="pres">
      <dgm:prSet presAssocID="{1B227505-1D4A-4CE4-A2E9-19E2D53D2800}" presName="Accent3" presStyleCnt="0"/>
      <dgm:spPr/>
    </dgm:pt>
    <dgm:pt modelId="{DC18E5F5-C03B-4A54-BCDA-2F4183F5244F}" type="pres">
      <dgm:prSet presAssocID="{1B227505-1D4A-4CE4-A2E9-19E2D53D2800}" presName="Accent" presStyleLbl="node1" presStyleIdx="2" presStyleCnt="5"/>
      <dgm:spPr/>
    </dgm:pt>
    <dgm:pt modelId="{F5FF5B0B-2458-4E81-BB5F-111BACD4DD7D}" type="pres">
      <dgm:prSet presAssocID="{1B227505-1D4A-4CE4-A2E9-19E2D53D2800}" presName="ParentBackground3" presStyleCnt="0"/>
      <dgm:spPr/>
    </dgm:pt>
    <dgm:pt modelId="{0405DD31-2FF8-4FEC-9335-F76062AB1909}" type="pres">
      <dgm:prSet presAssocID="{1B227505-1D4A-4CE4-A2E9-19E2D53D2800}" presName="ParentBackground" presStyleLbl="fgAcc1" presStyleIdx="2" presStyleCnt="5"/>
      <dgm:spPr/>
    </dgm:pt>
    <dgm:pt modelId="{5B14F8D3-A2C6-45A2-B99A-77BC5B5604B9}" type="pres">
      <dgm:prSet presAssocID="{1B227505-1D4A-4CE4-A2E9-19E2D53D2800}" presName="Parent3" presStyleLbl="revTx" presStyleIdx="0" presStyleCnt="0">
        <dgm:presLayoutVars>
          <dgm:chMax val="1"/>
          <dgm:chPref val="1"/>
          <dgm:bulletEnabled val="1"/>
        </dgm:presLayoutVars>
      </dgm:prSet>
      <dgm:spPr/>
    </dgm:pt>
    <dgm:pt modelId="{AF454DFF-79D3-493E-9135-B673F03C1E2A}" type="pres">
      <dgm:prSet presAssocID="{AE66338B-D659-4C1A-B621-14D2852DC0C2}" presName="Accent2" presStyleCnt="0"/>
      <dgm:spPr/>
    </dgm:pt>
    <dgm:pt modelId="{0D0DFBC5-2F4C-440E-B605-9BB2D3F6836E}" type="pres">
      <dgm:prSet presAssocID="{AE66338B-D659-4C1A-B621-14D2852DC0C2}" presName="Accent" presStyleLbl="node1" presStyleIdx="3" presStyleCnt="5"/>
      <dgm:spPr/>
    </dgm:pt>
    <dgm:pt modelId="{8D5ADE11-8139-4CDD-9067-06A23448944B}" type="pres">
      <dgm:prSet presAssocID="{AE66338B-D659-4C1A-B621-14D2852DC0C2}" presName="ParentBackground2" presStyleCnt="0"/>
      <dgm:spPr/>
    </dgm:pt>
    <dgm:pt modelId="{2677AF3C-BF53-4511-BC5B-3E61CAD35602}" type="pres">
      <dgm:prSet presAssocID="{AE66338B-D659-4C1A-B621-14D2852DC0C2}" presName="ParentBackground" presStyleLbl="fgAcc1" presStyleIdx="3" presStyleCnt="5"/>
      <dgm:spPr/>
    </dgm:pt>
    <dgm:pt modelId="{225A9E7A-3D60-4F7A-B70C-6852E23D1585}" type="pres">
      <dgm:prSet presAssocID="{AE66338B-D659-4C1A-B621-14D2852DC0C2}" presName="Parent2" presStyleLbl="revTx" presStyleIdx="0" presStyleCnt="0">
        <dgm:presLayoutVars>
          <dgm:chMax val="1"/>
          <dgm:chPref val="1"/>
          <dgm:bulletEnabled val="1"/>
        </dgm:presLayoutVars>
      </dgm:prSet>
      <dgm:spPr/>
    </dgm:pt>
    <dgm:pt modelId="{67DAED11-9528-4DD5-94D4-E9C2FAD19112}" type="pres">
      <dgm:prSet presAssocID="{508FF4CD-EB08-42D2-9665-42E575C92E22}" presName="Accent1" presStyleCnt="0"/>
      <dgm:spPr/>
    </dgm:pt>
    <dgm:pt modelId="{CE20D248-E7A2-4B17-946C-8EBEB6F72894}" type="pres">
      <dgm:prSet presAssocID="{508FF4CD-EB08-42D2-9665-42E575C92E22}" presName="Accent" presStyleLbl="node1" presStyleIdx="4" presStyleCnt="5"/>
      <dgm:spPr/>
    </dgm:pt>
    <dgm:pt modelId="{67E4B5E7-4366-4C94-823F-AF0A2F12C94C}" type="pres">
      <dgm:prSet presAssocID="{508FF4CD-EB08-42D2-9665-42E575C92E22}" presName="ParentBackground1" presStyleCnt="0"/>
      <dgm:spPr/>
    </dgm:pt>
    <dgm:pt modelId="{0BEAE902-A8B0-4052-B663-687D83040973}" type="pres">
      <dgm:prSet presAssocID="{508FF4CD-EB08-42D2-9665-42E575C92E22}" presName="ParentBackground" presStyleLbl="fgAcc1" presStyleIdx="4" presStyleCnt="5"/>
      <dgm:spPr/>
    </dgm:pt>
    <dgm:pt modelId="{0A4CDFF3-8E8D-454F-8D58-C37B972B269F}" type="pres">
      <dgm:prSet presAssocID="{508FF4CD-EB08-42D2-9665-42E575C92E22}" presName="Parent1" presStyleLbl="revTx" presStyleIdx="0" presStyleCnt="0">
        <dgm:presLayoutVars>
          <dgm:chMax val="1"/>
          <dgm:chPref val="1"/>
          <dgm:bulletEnabled val="1"/>
        </dgm:presLayoutVars>
      </dgm:prSet>
      <dgm:spPr/>
    </dgm:pt>
  </dgm:ptLst>
  <dgm:cxnLst>
    <dgm:cxn modelId="{C77D4F0E-1241-48CC-A3F4-0F41711D72D3}" type="presOf" srcId="{9ED6CA0B-54AF-40E4-9D99-7D7C7C8CBDAA}" destId="{4FDFFC34-29A1-4A01-A5C6-3148536AAF48}" srcOrd="0" destOrd="0" presId="urn:microsoft.com/office/officeart/2011/layout/CircleProcess"/>
    <dgm:cxn modelId="{79748B11-9517-45DB-8FBA-01F60CBCCC53}" srcId="{FF89C7E1-92B2-4533-9914-A2E25E682280}" destId="{AE66338B-D659-4C1A-B621-14D2852DC0C2}" srcOrd="1" destOrd="0" parTransId="{A0DB6E0E-FF86-4E62-AF04-C0DBA013D159}" sibTransId="{87E5EB09-7537-45A6-A31D-8BA834603E23}"/>
    <dgm:cxn modelId="{49C79241-6A69-4AAB-8067-0B594EA56D6E}" type="presOf" srcId="{1B227505-1D4A-4CE4-A2E9-19E2D53D2800}" destId="{5B14F8D3-A2C6-45A2-B99A-77BC5B5604B9}" srcOrd="1" destOrd="0" presId="urn:microsoft.com/office/officeart/2011/layout/CircleProcess"/>
    <dgm:cxn modelId="{1F5F7B44-F100-4E5A-B3F1-5E543597963E}" type="presOf" srcId="{02EFDEDC-9E20-40E0-BCDB-6C86ADA15268}" destId="{CFFD92D8-6D0B-4020-A41C-092EA95E4A70}" srcOrd="1" destOrd="0" presId="urn:microsoft.com/office/officeart/2011/layout/CircleProcess"/>
    <dgm:cxn modelId="{04FA8A66-AEA8-4CCF-89C4-A17B3C174F22}" srcId="{FF89C7E1-92B2-4533-9914-A2E25E682280}" destId="{02EFDEDC-9E20-40E0-BCDB-6C86ADA15268}" srcOrd="3" destOrd="0" parTransId="{9A08E333-6F37-4A1B-87FA-14DF93A368B1}" sibTransId="{1687A0B8-B1FA-4B97-803A-047D4B8D55AF}"/>
    <dgm:cxn modelId="{3FC39A66-0AD2-4B92-9575-F72BB95C9A75}" type="presOf" srcId="{AE66338B-D659-4C1A-B621-14D2852DC0C2}" destId="{2677AF3C-BF53-4511-BC5B-3E61CAD35602}" srcOrd="0" destOrd="0" presId="urn:microsoft.com/office/officeart/2011/layout/CircleProcess"/>
    <dgm:cxn modelId="{9B411349-08BA-4DEE-8AEE-B6B547455861}" srcId="{FF89C7E1-92B2-4533-9914-A2E25E682280}" destId="{1B227505-1D4A-4CE4-A2E9-19E2D53D2800}" srcOrd="2" destOrd="0" parTransId="{85C5A757-BA54-4280-B8DC-958164147E8A}" sibTransId="{6C3E5704-72FB-41C3-8C7E-1CEE26BB9A3A}"/>
    <dgm:cxn modelId="{256C5156-B395-44A7-B085-0C36B4FC5557}" srcId="{FF89C7E1-92B2-4533-9914-A2E25E682280}" destId="{9ED6CA0B-54AF-40E4-9D99-7D7C7C8CBDAA}" srcOrd="4" destOrd="0" parTransId="{2E656652-BA8A-4B0E-BCFE-F34A7E0AFDB3}" sibTransId="{84C72EFC-2F7F-4267-8344-B454295299AA}"/>
    <dgm:cxn modelId="{F2FA9A7D-E7D9-4A0D-A47D-9337B267E3F2}" type="presOf" srcId="{FF89C7E1-92B2-4533-9914-A2E25E682280}" destId="{50B074F1-5792-4960-8E18-DA2CEEEB8BF0}" srcOrd="0" destOrd="0" presId="urn:microsoft.com/office/officeart/2011/layout/CircleProcess"/>
    <dgm:cxn modelId="{0B42EFA4-5FB8-4C33-9648-0524772264AF}" type="presOf" srcId="{02EFDEDC-9E20-40E0-BCDB-6C86ADA15268}" destId="{666E889E-C430-4323-AB57-5683F4098397}" srcOrd="0" destOrd="0" presId="urn:microsoft.com/office/officeart/2011/layout/CircleProcess"/>
    <dgm:cxn modelId="{C7EF31A8-67E3-480B-94D5-634940EF91BF}" type="presOf" srcId="{508FF4CD-EB08-42D2-9665-42E575C92E22}" destId="{0A4CDFF3-8E8D-454F-8D58-C37B972B269F}" srcOrd="1" destOrd="0" presId="urn:microsoft.com/office/officeart/2011/layout/CircleProcess"/>
    <dgm:cxn modelId="{F7A9DFAD-5080-4800-9F1E-770BC0BD673E}" type="presOf" srcId="{1B227505-1D4A-4CE4-A2E9-19E2D53D2800}" destId="{0405DD31-2FF8-4FEC-9335-F76062AB1909}" srcOrd="0" destOrd="0" presId="urn:microsoft.com/office/officeart/2011/layout/CircleProcess"/>
    <dgm:cxn modelId="{11D3EAAE-DBC6-419C-B281-966EAEE19B04}" type="presOf" srcId="{AE66338B-D659-4C1A-B621-14D2852DC0C2}" destId="{225A9E7A-3D60-4F7A-B70C-6852E23D1585}" srcOrd="1" destOrd="0" presId="urn:microsoft.com/office/officeart/2011/layout/CircleProcess"/>
    <dgm:cxn modelId="{9745F2CE-F439-48AF-A2CB-82A80569B066}" type="presOf" srcId="{9ED6CA0B-54AF-40E4-9D99-7D7C7C8CBDAA}" destId="{DFB100C7-F437-4D18-A09D-69E58D2CEEDB}" srcOrd="1" destOrd="0" presId="urn:microsoft.com/office/officeart/2011/layout/CircleProcess"/>
    <dgm:cxn modelId="{E344BAE3-1E2B-4E8F-BED2-CDD026F47CF6}" type="presOf" srcId="{508FF4CD-EB08-42D2-9665-42E575C92E22}" destId="{0BEAE902-A8B0-4052-B663-687D83040973}" srcOrd="0" destOrd="0" presId="urn:microsoft.com/office/officeart/2011/layout/CircleProcess"/>
    <dgm:cxn modelId="{3881B8EE-A52C-40A3-BF41-79C23D137172}" srcId="{FF89C7E1-92B2-4533-9914-A2E25E682280}" destId="{508FF4CD-EB08-42D2-9665-42E575C92E22}" srcOrd="0" destOrd="0" parTransId="{48BBFD9A-6DE2-4910-8FDA-FA55739AF99D}" sibTransId="{975CE811-F3B0-42D9-ADC2-E930EC0B5B05}"/>
    <dgm:cxn modelId="{1715C8AE-6535-4CA1-A9F6-880AB969961D}" type="presParOf" srcId="{50B074F1-5792-4960-8E18-DA2CEEEB8BF0}" destId="{C2D20677-0399-4A10-BC48-CC03CEA334F4}" srcOrd="0" destOrd="0" presId="urn:microsoft.com/office/officeart/2011/layout/CircleProcess"/>
    <dgm:cxn modelId="{2C1E607A-D14A-4E38-9F57-72CA30A5C0CE}" type="presParOf" srcId="{C2D20677-0399-4A10-BC48-CC03CEA334F4}" destId="{2283D02B-AEEF-49F2-9425-D2B9F8F22456}" srcOrd="0" destOrd="0" presId="urn:microsoft.com/office/officeart/2011/layout/CircleProcess"/>
    <dgm:cxn modelId="{9DE2F51E-5970-4775-9A2D-CEC70B6852C0}" type="presParOf" srcId="{50B074F1-5792-4960-8E18-DA2CEEEB8BF0}" destId="{656DA479-4726-48D9-90B2-6ABFF97DD5D9}" srcOrd="1" destOrd="0" presId="urn:microsoft.com/office/officeart/2011/layout/CircleProcess"/>
    <dgm:cxn modelId="{00BC35B8-C25C-4705-B318-A3FDCEE9265C}" type="presParOf" srcId="{656DA479-4726-48D9-90B2-6ABFF97DD5D9}" destId="{4FDFFC34-29A1-4A01-A5C6-3148536AAF48}" srcOrd="0" destOrd="0" presId="urn:microsoft.com/office/officeart/2011/layout/CircleProcess"/>
    <dgm:cxn modelId="{EC9A2CC1-0AE9-4AF8-8F80-600BFDB28333}" type="presParOf" srcId="{50B074F1-5792-4960-8E18-DA2CEEEB8BF0}" destId="{DFB100C7-F437-4D18-A09D-69E58D2CEEDB}" srcOrd="2" destOrd="0" presId="urn:microsoft.com/office/officeart/2011/layout/CircleProcess"/>
    <dgm:cxn modelId="{DCD1E42A-FB9D-4EBC-AEB2-B08B52F4EE5C}" type="presParOf" srcId="{50B074F1-5792-4960-8E18-DA2CEEEB8BF0}" destId="{A59800C9-FF23-4BE5-AB4C-8412A28B7970}" srcOrd="3" destOrd="0" presId="urn:microsoft.com/office/officeart/2011/layout/CircleProcess"/>
    <dgm:cxn modelId="{53F60258-3F56-4162-913D-D16D88565FB8}" type="presParOf" srcId="{A59800C9-FF23-4BE5-AB4C-8412A28B7970}" destId="{C7A0C346-01BF-4E51-A447-929A50A86297}" srcOrd="0" destOrd="0" presId="urn:microsoft.com/office/officeart/2011/layout/CircleProcess"/>
    <dgm:cxn modelId="{0D3D3E77-FB87-4989-8682-040BD24AC561}" type="presParOf" srcId="{50B074F1-5792-4960-8E18-DA2CEEEB8BF0}" destId="{71377C20-5EC2-416B-A76F-404DA5626249}" srcOrd="4" destOrd="0" presId="urn:microsoft.com/office/officeart/2011/layout/CircleProcess"/>
    <dgm:cxn modelId="{EC0E4264-2612-47F9-9ABF-0D6C79616B65}" type="presParOf" srcId="{71377C20-5EC2-416B-A76F-404DA5626249}" destId="{666E889E-C430-4323-AB57-5683F4098397}" srcOrd="0" destOrd="0" presId="urn:microsoft.com/office/officeart/2011/layout/CircleProcess"/>
    <dgm:cxn modelId="{473B7CDD-752C-457A-A95E-4F0397A209C2}" type="presParOf" srcId="{50B074F1-5792-4960-8E18-DA2CEEEB8BF0}" destId="{CFFD92D8-6D0B-4020-A41C-092EA95E4A70}" srcOrd="5" destOrd="0" presId="urn:microsoft.com/office/officeart/2011/layout/CircleProcess"/>
    <dgm:cxn modelId="{539FEBCD-384D-4D4E-9F37-5C7C2C064902}" type="presParOf" srcId="{50B074F1-5792-4960-8E18-DA2CEEEB8BF0}" destId="{B3326B12-A41D-4AD3-B174-4BDF4F8A6417}" srcOrd="6" destOrd="0" presId="urn:microsoft.com/office/officeart/2011/layout/CircleProcess"/>
    <dgm:cxn modelId="{E47ECAC6-7567-460E-A42B-9F2E6F1FA61F}" type="presParOf" srcId="{B3326B12-A41D-4AD3-B174-4BDF4F8A6417}" destId="{DC18E5F5-C03B-4A54-BCDA-2F4183F5244F}" srcOrd="0" destOrd="0" presId="urn:microsoft.com/office/officeart/2011/layout/CircleProcess"/>
    <dgm:cxn modelId="{90769B98-E0AC-4164-B36C-534B7C7EB390}" type="presParOf" srcId="{50B074F1-5792-4960-8E18-DA2CEEEB8BF0}" destId="{F5FF5B0B-2458-4E81-BB5F-111BACD4DD7D}" srcOrd="7" destOrd="0" presId="urn:microsoft.com/office/officeart/2011/layout/CircleProcess"/>
    <dgm:cxn modelId="{4FDA37A8-F288-44C6-882D-19371AD55C38}" type="presParOf" srcId="{F5FF5B0B-2458-4E81-BB5F-111BACD4DD7D}" destId="{0405DD31-2FF8-4FEC-9335-F76062AB1909}" srcOrd="0" destOrd="0" presId="urn:microsoft.com/office/officeart/2011/layout/CircleProcess"/>
    <dgm:cxn modelId="{BA054801-84C2-47FD-AC8E-5EE69FCBAF98}" type="presParOf" srcId="{50B074F1-5792-4960-8E18-DA2CEEEB8BF0}" destId="{5B14F8D3-A2C6-45A2-B99A-77BC5B5604B9}" srcOrd="8" destOrd="0" presId="urn:microsoft.com/office/officeart/2011/layout/CircleProcess"/>
    <dgm:cxn modelId="{6E9305DB-C531-44B5-8CD4-B2869B2A5EB5}" type="presParOf" srcId="{50B074F1-5792-4960-8E18-DA2CEEEB8BF0}" destId="{AF454DFF-79D3-493E-9135-B673F03C1E2A}" srcOrd="9" destOrd="0" presId="urn:microsoft.com/office/officeart/2011/layout/CircleProcess"/>
    <dgm:cxn modelId="{D06F12BE-3298-45AA-BBF6-8E02B117B450}" type="presParOf" srcId="{AF454DFF-79D3-493E-9135-B673F03C1E2A}" destId="{0D0DFBC5-2F4C-440E-B605-9BB2D3F6836E}" srcOrd="0" destOrd="0" presId="urn:microsoft.com/office/officeart/2011/layout/CircleProcess"/>
    <dgm:cxn modelId="{4B7D44D7-786F-45A2-BB22-DA129D2DB86D}" type="presParOf" srcId="{50B074F1-5792-4960-8E18-DA2CEEEB8BF0}" destId="{8D5ADE11-8139-4CDD-9067-06A23448944B}" srcOrd="10" destOrd="0" presId="urn:microsoft.com/office/officeart/2011/layout/CircleProcess"/>
    <dgm:cxn modelId="{ABD5032C-9942-42FE-83B0-30B21917143C}" type="presParOf" srcId="{8D5ADE11-8139-4CDD-9067-06A23448944B}" destId="{2677AF3C-BF53-4511-BC5B-3E61CAD35602}" srcOrd="0" destOrd="0" presId="urn:microsoft.com/office/officeart/2011/layout/CircleProcess"/>
    <dgm:cxn modelId="{9B0B70AB-6431-4BE9-AE20-BE7B4E11FD60}" type="presParOf" srcId="{50B074F1-5792-4960-8E18-DA2CEEEB8BF0}" destId="{225A9E7A-3D60-4F7A-B70C-6852E23D1585}" srcOrd="11" destOrd="0" presId="urn:microsoft.com/office/officeart/2011/layout/CircleProcess"/>
    <dgm:cxn modelId="{FB32D775-2A85-41E2-B551-AB823DC821CD}" type="presParOf" srcId="{50B074F1-5792-4960-8E18-DA2CEEEB8BF0}" destId="{67DAED11-9528-4DD5-94D4-E9C2FAD19112}" srcOrd="12" destOrd="0" presId="urn:microsoft.com/office/officeart/2011/layout/CircleProcess"/>
    <dgm:cxn modelId="{9690A0A2-8957-4A7C-9727-AB92563FB184}" type="presParOf" srcId="{67DAED11-9528-4DD5-94D4-E9C2FAD19112}" destId="{CE20D248-E7A2-4B17-946C-8EBEB6F72894}" srcOrd="0" destOrd="0" presId="urn:microsoft.com/office/officeart/2011/layout/CircleProcess"/>
    <dgm:cxn modelId="{4981C2AB-E36A-487D-83BF-F1FD199EDA07}" type="presParOf" srcId="{50B074F1-5792-4960-8E18-DA2CEEEB8BF0}" destId="{67E4B5E7-4366-4C94-823F-AF0A2F12C94C}" srcOrd="13" destOrd="0" presId="urn:microsoft.com/office/officeart/2011/layout/CircleProcess"/>
    <dgm:cxn modelId="{9219EB0A-5D2E-41CF-9438-B4DCC0472AF1}" type="presParOf" srcId="{67E4B5E7-4366-4C94-823F-AF0A2F12C94C}" destId="{0BEAE902-A8B0-4052-B663-687D83040973}" srcOrd="0" destOrd="0" presId="urn:microsoft.com/office/officeart/2011/layout/CircleProcess"/>
    <dgm:cxn modelId="{14EB218D-68E1-480E-9059-3D49BA420FA3}" type="presParOf" srcId="{50B074F1-5792-4960-8E18-DA2CEEEB8BF0}" destId="{0A4CDFF3-8E8D-454F-8D58-C37B972B269F}" srcOrd="14"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89C7E1-92B2-4533-9914-A2E25E682280}" type="doc">
      <dgm:prSet loTypeId="urn:microsoft.com/office/officeart/2008/layout/VerticalCircleList" loCatId="list" qsTypeId="urn:microsoft.com/office/officeart/2005/8/quickstyle/simple1" qsCatId="simple" csTypeId="urn:microsoft.com/office/officeart/2005/8/colors/accent1_2" csCatId="accent1" phldr="1"/>
      <dgm:spPr/>
      <dgm:t>
        <a:bodyPr/>
        <a:lstStyle/>
        <a:p>
          <a:endParaRPr lang="fr-FR"/>
        </a:p>
      </dgm:t>
    </dgm:pt>
    <dgm:pt modelId="{F98CB10B-8855-4A02-B078-4D4E6236FC2E}">
      <dgm:prSet/>
      <dgm:spPr/>
      <dgm:t>
        <a:bodyPr/>
        <a:lstStyle/>
        <a:p>
          <a:pPr algn="just"/>
          <a:r>
            <a:rPr lang="fr-FR" dirty="0">
              <a:latin typeface="+mn-lt"/>
            </a:rPr>
            <a:t> </a:t>
          </a:r>
          <a:r>
            <a:rPr lang="fr-FR" dirty="0">
              <a:solidFill>
                <a:schemeClr val="tx1">
                  <a:lumMod val="85000"/>
                  <a:lumOff val="15000"/>
                </a:schemeClr>
              </a:solidFill>
              <a:latin typeface="+mn-lt"/>
            </a:rPr>
            <a:t>Lecture, écriture et affichage de fichiers SVG contenant des éléments Path et autres éléments SVG</a:t>
          </a:r>
        </a:p>
      </dgm:t>
    </dgm:pt>
    <dgm:pt modelId="{395C4596-848E-4BAB-876D-86F896527D10}" type="parTrans" cxnId="{BEFE03A1-6939-4B3C-B425-59BBD2CAFCE5}">
      <dgm:prSet/>
      <dgm:spPr/>
      <dgm:t>
        <a:bodyPr/>
        <a:lstStyle/>
        <a:p>
          <a:endParaRPr lang="fr-FR"/>
        </a:p>
      </dgm:t>
    </dgm:pt>
    <dgm:pt modelId="{CF57E890-7DBD-4729-9CCB-47C9606E1561}" type="sibTrans" cxnId="{BEFE03A1-6939-4B3C-B425-59BBD2CAFCE5}">
      <dgm:prSet/>
      <dgm:spPr/>
      <dgm:t>
        <a:bodyPr/>
        <a:lstStyle/>
        <a:p>
          <a:endParaRPr lang="fr-FR"/>
        </a:p>
      </dgm:t>
    </dgm:pt>
    <dgm:pt modelId="{27908BDD-C8A3-4159-9F13-C1587A3A6BA3}">
      <dgm:prSet/>
      <dgm:spPr/>
      <dgm:t>
        <a:bodyPr/>
        <a:lstStyle/>
        <a:p>
          <a:pPr algn="just"/>
          <a:r>
            <a:rPr lang="fr-FR" dirty="0">
              <a:solidFill>
                <a:schemeClr val="tx1">
                  <a:lumMod val="85000"/>
                  <a:lumOff val="15000"/>
                </a:schemeClr>
              </a:solidFill>
              <a:latin typeface="+mn-lt"/>
            </a:rPr>
            <a:t>Conversion de segments de chemin de Bézier en objets polynomiaux numpy. Poly1d</a:t>
          </a:r>
        </a:p>
      </dgm:t>
    </dgm:pt>
    <dgm:pt modelId="{BCDB1AA7-38C1-4D20-9430-8CFBA9536DFC}" type="parTrans" cxnId="{5E8A70C4-9486-4709-873C-0241311A5F2F}">
      <dgm:prSet/>
      <dgm:spPr/>
      <dgm:t>
        <a:bodyPr/>
        <a:lstStyle/>
        <a:p>
          <a:endParaRPr lang="fr-FR"/>
        </a:p>
      </dgm:t>
    </dgm:pt>
    <dgm:pt modelId="{717616C2-0347-45BC-A239-CEA32A7E90C7}" type="sibTrans" cxnId="{5E8A70C4-9486-4709-873C-0241311A5F2F}">
      <dgm:prSet/>
      <dgm:spPr/>
      <dgm:t>
        <a:bodyPr/>
        <a:lstStyle/>
        <a:p>
          <a:endParaRPr lang="fr-FR"/>
        </a:p>
      </dgm:t>
    </dgm:pt>
    <dgm:pt modelId="{3FE29FBA-5BB0-46B8-8C27-26357989DDE0}">
      <dgm:prSet/>
      <dgm:spPr/>
      <dgm:t>
        <a:bodyPr/>
        <a:lstStyle/>
        <a:p>
          <a:pPr algn="just"/>
          <a:r>
            <a:rPr lang="fr-FR" dirty="0">
              <a:solidFill>
                <a:schemeClr val="tx1">
                  <a:lumMod val="85000"/>
                  <a:lumOff val="15000"/>
                </a:schemeClr>
              </a:solidFill>
              <a:latin typeface="+mn-lt"/>
            </a:rPr>
            <a:t>Conversion de polynômes (sous forme standard) en leur forme de Bézier</a:t>
          </a:r>
        </a:p>
      </dgm:t>
    </dgm:pt>
    <dgm:pt modelId="{0BC0164D-5B5F-4288-9250-AC67B5C3C78D}" type="parTrans" cxnId="{2A3FA2A0-8231-44DA-B9FB-D53A82B126C7}">
      <dgm:prSet/>
      <dgm:spPr/>
      <dgm:t>
        <a:bodyPr/>
        <a:lstStyle/>
        <a:p>
          <a:endParaRPr lang="fr-FR"/>
        </a:p>
      </dgm:t>
    </dgm:pt>
    <dgm:pt modelId="{390CAFB5-4DE4-4F6F-A226-6B89CDB48CAE}" type="sibTrans" cxnId="{2A3FA2A0-8231-44DA-B9FB-D53A82B126C7}">
      <dgm:prSet/>
      <dgm:spPr/>
      <dgm:t>
        <a:bodyPr/>
        <a:lstStyle/>
        <a:p>
          <a:endParaRPr lang="fr-FR"/>
        </a:p>
      </dgm:t>
    </dgm:pt>
    <dgm:pt modelId="{042A4129-388C-413E-9A75-E726932C2E8A}">
      <dgm:prSet/>
      <dgm:spPr/>
      <dgm:t>
        <a:bodyPr/>
        <a:lstStyle/>
        <a:p>
          <a:pPr algn="just"/>
          <a:r>
            <a:rPr lang="fr-FR" noProof="0" dirty="0">
              <a:solidFill>
                <a:schemeClr val="tx1">
                  <a:lumMod val="85000"/>
                  <a:lumOff val="15000"/>
                </a:schemeClr>
              </a:solidFill>
              <a:latin typeface="+mn-lt"/>
            </a:rPr>
            <a:t>Calcul des dérivées</a:t>
          </a:r>
        </a:p>
      </dgm:t>
    </dgm:pt>
    <dgm:pt modelId="{746AA766-B86A-49B9-ACB3-8FAE6682524F}" type="parTrans" cxnId="{01540157-7230-4174-AAEC-41A9FBC0F5CB}">
      <dgm:prSet/>
      <dgm:spPr/>
      <dgm:t>
        <a:bodyPr/>
        <a:lstStyle/>
        <a:p>
          <a:endParaRPr lang="fr-FR"/>
        </a:p>
      </dgm:t>
    </dgm:pt>
    <dgm:pt modelId="{6845FA70-24E2-4E48-B24D-1123B3DB2A24}" type="sibTrans" cxnId="{01540157-7230-4174-AAEC-41A9FBC0F5CB}">
      <dgm:prSet/>
      <dgm:spPr/>
      <dgm:t>
        <a:bodyPr/>
        <a:lstStyle/>
        <a:p>
          <a:endParaRPr lang="fr-FR"/>
        </a:p>
      </dgm:t>
    </dgm:pt>
    <dgm:pt modelId="{76D4CA06-5170-462D-85C4-B516CD97E805}" type="pres">
      <dgm:prSet presAssocID="{FF89C7E1-92B2-4533-9914-A2E25E682280}" presName="Name0" presStyleCnt="0">
        <dgm:presLayoutVars>
          <dgm:dir/>
        </dgm:presLayoutVars>
      </dgm:prSet>
      <dgm:spPr/>
    </dgm:pt>
    <dgm:pt modelId="{155BAE38-4CB7-41A4-BDBC-13282F7AFBA2}" type="pres">
      <dgm:prSet presAssocID="{F98CB10B-8855-4A02-B078-4D4E6236FC2E}" presName="noChildren" presStyleCnt="0"/>
      <dgm:spPr/>
    </dgm:pt>
    <dgm:pt modelId="{7B2F1F44-61D1-466A-88CA-46D1FAFC2FF7}" type="pres">
      <dgm:prSet presAssocID="{F98CB10B-8855-4A02-B078-4D4E6236FC2E}" presName="gap" presStyleCnt="0"/>
      <dgm:spPr/>
    </dgm:pt>
    <dgm:pt modelId="{F5BEC687-3317-4888-A92D-F296CFD6321F}" type="pres">
      <dgm:prSet presAssocID="{F98CB10B-8855-4A02-B078-4D4E6236FC2E}" presName="medCircle2" presStyleLbl="vennNode1" presStyleIdx="0" presStyleCnt="4"/>
      <dgm:spPr/>
    </dgm:pt>
    <dgm:pt modelId="{6E597826-FF1A-4C3F-B0FE-D5C8E93B31D6}" type="pres">
      <dgm:prSet presAssocID="{F98CB10B-8855-4A02-B078-4D4E6236FC2E}" presName="txLvlOnly1" presStyleLbl="revTx" presStyleIdx="0" presStyleCnt="4"/>
      <dgm:spPr/>
    </dgm:pt>
    <dgm:pt modelId="{420F9412-2973-4555-8F3A-81086B46C263}" type="pres">
      <dgm:prSet presAssocID="{27908BDD-C8A3-4159-9F13-C1587A3A6BA3}" presName="noChildren" presStyleCnt="0"/>
      <dgm:spPr/>
    </dgm:pt>
    <dgm:pt modelId="{044DECE2-DDF6-4A89-9175-C7CDB5F1386C}" type="pres">
      <dgm:prSet presAssocID="{27908BDD-C8A3-4159-9F13-C1587A3A6BA3}" presName="gap" presStyleCnt="0"/>
      <dgm:spPr/>
    </dgm:pt>
    <dgm:pt modelId="{B159633C-D8E5-4D31-A882-38F4EDD106A9}" type="pres">
      <dgm:prSet presAssocID="{27908BDD-C8A3-4159-9F13-C1587A3A6BA3}" presName="medCircle2" presStyleLbl="vennNode1" presStyleIdx="1" presStyleCnt="4"/>
      <dgm:spPr/>
    </dgm:pt>
    <dgm:pt modelId="{714B2FCB-7FAF-4D92-824F-16F3285DFDE8}" type="pres">
      <dgm:prSet presAssocID="{27908BDD-C8A3-4159-9F13-C1587A3A6BA3}" presName="txLvlOnly1" presStyleLbl="revTx" presStyleIdx="1" presStyleCnt="4"/>
      <dgm:spPr/>
    </dgm:pt>
    <dgm:pt modelId="{240788D8-C3DF-4DE4-AF41-320345089AE4}" type="pres">
      <dgm:prSet presAssocID="{3FE29FBA-5BB0-46B8-8C27-26357989DDE0}" presName="noChildren" presStyleCnt="0"/>
      <dgm:spPr/>
    </dgm:pt>
    <dgm:pt modelId="{C36A792D-45A5-4A5B-8BE6-FC9997A41E4A}" type="pres">
      <dgm:prSet presAssocID="{3FE29FBA-5BB0-46B8-8C27-26357989DDE0}" presName="gap" presStyleCnt="0"/>
      <dgm:spPr/>
    </dgm:pt>
    <dgm:pt modelId="{606B88B0-0281-4F7E-8259-FAA2ED5CEF79}" type="pres">
      <dgm:prSet presAssocID="{3FE29FBA-5BB0-46B8-8C27-26357989DDE0}" presName="medCircle2" presStyleLbl="vennNode1" presStyleIdx="2" presStyleCnt="4"/>
      <dgm:spPr/>
    </dgm:pt>
    <dgm:pt modelId="{167D0638-F924-4C5D-B676-8E6D38F7C80A}" type="pres">
      <dgm:prSet presAssocID="{3FE29FBA-5BB0-46B8-8C27-26357989DDE0}" presName="txLvlOnly1" presStyleLbl="revTx" presStyleIdx="2" presStyleCnt="4"/>
      <dgm:spPr/>
    </dgm:pt>
    <dgm:pt modelId="{5FB57B7E-FB75-4D29-A236-911E4E4109DD}" type="pres">
      <dgm:prSet presAssocID="{042A4129-388C-413E-9A75-E726932C2E8A}" presName="noChildren" presStyleCnt="0"/>
      <dgm:spPr/>
    </dgm:pt>
    <dgm:pt modelId="{BF9287E7-02CC-4C7F-AAC2-2774A6C07034}" type="pres">
      <dgm:prSet presAssocID="{042A4129-388C-413E-9A75-E726932C2E8A}" presName="gap" presStyleCnt="0"/>
      <dgm:spPr/>
    </dgm:pt>
    <dgm:pt modelId="{1B2ED855-2108-4929-977F-047F1882B0F5}" type="pres">
      <dgm:prSet presAssocID="{042A4129-388C-413E-9A75-E726932C2E8A}" presName="medCircle2" presStyleLbl="vennNode1" presStyleIdx="3" presStyleCnt="4"/>
      <dgm:spPr/>
    </dgm:pt>
    <dgm:pt modelId="{DE28F77D-F226-407D-91D2-11D171F26CBB}" type="pres">
      <dgm:prSet presAssocID="{042A4129-388C-413E-9A75-E726932C2E8A}" presName="txLvlOnly1" presStyleLbl="revTx" presStyleIdx="3" presStyleCnt="4"/>
      <dgm:spPr/>
    </dgm:pt>
  </dgm:ptLst>
  <dgm:cxnLst>
    <dgm:cxn modelId="{D5637308-12D3-4E1D-A4B3-1E818A8D5376}" type="presOf" srcId="{3FE29FBA-5BB0-46B8-8C27-26357989DDE0}" destId="{167D0638-F924-4C5D-B676-8E6D38F7C80A}" srcOrd="0" destOrd="0" presId="urn:microsoft.com/office/officeart/2008/layout/VerticalCircleList"/>
    <dgm:cxn modelId="{28D6A81D-582D-40EC-9EB6-4B613C8B2BB1}" type="presOf" srcId="{F98CB10B-8855-4A02-B078-4D4E6236FC2E}" destId="{6E597826-FF1A-4C3F-B0FE-D5C8E93B31D6}" srcOrd="0" destOrd="0" presId="urn:microsoft.com/office/officeart/2008/layout/VerticalCircleList"/>
    <dgm:cxn modelId="{01540157-7230-4174-AAEC-41A9FBC0F5CB}" srcId="{FF89C7E1-92B2-4533-9914-A2E25E682280}" destId="{042A4129-388C-413E-9A75-E726932C2E8A}" srcOrd="3" destOrd="0" parTransId="{746AA766-B86A-49B9-ACB3-8FAE6682524F}" sibTransId="{6845FA70-24E2-4E48-B24D-1123B3DB2A24}"/>
    <dgm:cxn modelId="{191DC478-9A05-4C27-B42E-F62680B7E019}" type="presOf" srcId="{FF89C7E1-92B2-4533-9914-A2E25E682280}" destId="{76D4CA06-5170-462D-85C4-B516CD97E805}" srcOrd="0" destOrd="0" presId="urn:microsoft.com/office/officeart/2008/layout/VerticalCircleList"/>
    <dgm:cxn modelId="{2A3FA2A0-8231-44DA-B9FB-D53A82B126C7}" srcId="{FF89C7E1-92B2-4533-9914-A2E25E682280}" destId="{3FE29FBA-5BB0-46B8-8C27-26357989DDE0}" srcOrd="2" destOrd="0" parTransId="{0BC0164D-5B5F-4288-9250-AC67B5C3C78D}" sibTransId="{390CAFB5-4DE4-4F6F-A226-6B89CDB48CAE}"/>
    <dgm:cxn modelId="{BEFE03A1-6939-4B3C-B425-59BBD2CAFCE5}" srcId="{FF89C7E1-92B2-4533-9914-A2E25E682280}" destId="{F98CB10B-8855-4A02-B078-4D4E6236FC2E}" srcOrd="0" destOrd="0" parTransId="{395C4596-848E-4BAB-876D-86F896527D10}" sibTransId="{CF57E890-7DBD-4729-9CCB-47C9606E1561}"/>
    <dgm:cxn modelId="{4603B0B4-97C4-4146-BA14-CDE05F56EC4E}" type="presOf" srcId="{27908BDD-C8A3-4159-9F13-C1587A3A6BA3}" destId="{714B2FCB-7FAF-4D92-824F-16F3285DFDE8}" srcOrd="0" destOrd="0" presId="urn:microsoft.com/office/officeart/2008/layout/VerticalCircleList"/>
    <dgm:cxn modelId="{5E8A70C4-9486-4709-873C-0241311A5F2F}" srcId="{FF89C7E1-92B2-4533-9914-A2E25E682280}" destId="{27908BDD-C8A3-4159-9F13-C1587A3A6BA3}" srcOrd="1" destOrd="0" parTransId="{BCDB1AA7-38C1-4D20-9430-8CFBA9536DFC}" sibTransId="{717616C2-0347-45BC-A239-CEA32A7E90C7}"/>
    <dgm:cxn modelId="{E3D62DF5-8847-4083-B586-2E26DF7535F8}" type="presOf" srcId="{042A4129-388C-413E-9A75-E726932C2E8A}" destId="{DE28F77D-F226-407D-91D2-11D171F26CBB}" srcOrd="0" destOrd="0" presId="urn:microsoft.com/office/officeart/2008/layout/VerticalCircleList"/>
    <dgm:cxn modelId="{7522BD28-CCB0-418B-90D1-B10EA81260F4}" type="presParOf" srcId="{76D4CA06-5170-462D-85C4-B516CD97E805}" destId="{155BAE38-4CB7-41A4-BDBC-13282F7AFBA2}" srcOrd="0" destOrd="0" presId="urn:microsoft.com/office/officeart/2008/layout/VerticalCircleList"/>
    <dgm:cxn modelId="{988A373F-5DC7-421D-9884-1BFA73C8891A}" type="presParOf" srcId="{155BAE38-4CB7-41A4-BDBC-13282F7AFBA2}" destId="{7B2F1F44-61D1-466A-88CA-46D1FAFC2FF7}" srcOrd="0" destOrd="0" presId="urn:microsoft.com/office/officeart/2008/layout/VerticalCircleList"/>
    <dgm:cxn modelId="{53A112FC-4436-4C08-A0C1-8E3657115454}" type="presParOf" srcId="{155BAE38-4CB7-41A4-BDBC-13282F7AFBA2}" destId="{F5BEC687-3317-4888-A92D-F296CFD6321F}" srcOrd="1" destOrd="0" presId="urn:microsoft.com/office/officeart/2008/layout/VerticalCircleList"/>
    <dgm:cxn modelId="{1E2BD69F-C8C2-43A0-82E6-41B493DB7603}" type="presParOf" srcId="{155BAE38-4CB7-41A4-BDBC-13282F7AFBA2}" destId="{6E597826-FF1A-4C3F-B0FE-D5C8E93B31D6}" srcOrd="2" destOrd="0" presId="urn:microsoft.com/office/officeart/2008/layout/VerticalCircleList"/>
    <dgm:cxn modelId="{9412D713-EBC7-46AB-965F-015F9EA0E7B4}" type="presParOf" srcId="{76D4CA06-5170-462D-85C4-B516CD97E805}" destId="{420F9412-2973-4555-8F3A-81086B46C263}" srcOrd="1" destOrd="0" presId="urn:microsoft.com/office/officeart/2008/layout/VerticalCircleList"/>
    <dgm:cxn modelId="{F01CBCF5-2F57-45EA-87B2-C8DB7C94BDCC}" type="presParOf" srcId="{420F9412-2973-4555-8F3A-81086B46C263}" destId="{044DECE2-DDF6-4A89-9175-C7CDB5F1386C}" srcOrd="0" destOrd="0" presId="urn:microsoft.com/office/officeart/2008/layout/VerticalCircleList"/>
    <dgm:cxn modelId="{2F7D9E20-CDC6-4EF3-AB3D-5E31AB627814}" type="presParOf" srcId="{420F9412-2973-4555-8F3A-81086B46C263}" destId="{B159633C-D8E5-4D31-A882-38F4EDD106A9}" srcOrd="1" destOrd="0" presId="urn:microsoft.com/office/officeart/2008/layout/VerticalCircleList"/>
    <dgm:cxn modelId="{B9DA1E3C-B655-45CD-9650-5B435C83C8E4}" type="presParOf" srcId="{420F9412-2973-4555-8F3A-81086B46C263}" destId="{714B2FCB-7FAF-4D92-824F-16F3285DFDE8}" srcOrd="2" destOrd="0" presId="urn:microsoft.com/office/officeart/2008/layout/VerticalCircleList"/>
    <dgm:cxn modelId="{1015A874-BD96-42E9-8B9F-A5F5D38EA2EF}" type="presParOf" srcId="{76D4CA06-5170-462D-85C4-B516CD97E805}" destId="{240788D8-C3DF-4DE4-AF41-320345089AE4}" srcOrd="2" destOrd="0" presId="urn:microsoft.com/office/officeart/2008/layout/VerticalCircleList"/>
    <dgm:cxn modelId="{A747AED0-ECC9-4E65-A2E0-DAFF53C792C4}" type="presParOf" srcId="{240788D8-C3DF-4DE4-AF41-320345089AE4}" destId="{C36A792D-45A5-4A5B-8BE6-FC9997A41E4A}" srcOrd="0" destOrd="0" presId="urn:microsoft.com/office/officeart/2008/layout/VerticalCircleList"/>
    <dgm:cxn modelId="{9866C945-72B2-42D5-B2F4-889FD3429428}" type="presParOf" srcId="{240788D8-C3DF-4DE4-AF41-320345089AE4}" destId="{606B88B0-0281-4F7E-8259-FAA2ED5CEF79}" srcOrd="1" destOrd="0" presId="urn:microsoft.com/office/officeart/2008/layout/VerticalCircleList"/>
    <dgm:cxn modelId="{0B2BD8C1-3838-4A3E-B833-A06F66203B8C}" type="presParOf" srcId="{240788D8-C3DF-4DE4-AF41-320345089AE4}" destId="{167D0638-F924-4C5D-B676-8E6D38F7C80A}" srcOrd="2" destOrd="0" presId="urn:microsoft.com/office/officeart/2008/layout/VerticalCircleList"/>
    <dgm:cxn modelId="{E0E5028E-9B91-4E61-80F7-C3E5CF8D1300}" type="presParOf" srcId="{76D4CA06-5170-462D-85C4-B516CD97E805}" destId="{5FB57B7E-FB75-4D29-A236-911E4E4109DD}" srcOrd="3" destOrd="0" presId="urn:microsoft.com/office/officeart/2008/layout/VerticalCircleList"/>
    <dgm:cxn modelId="{9FA985F1-309D-4C52-A06A-176B52B27F4E}" type="presParOf" srcId="{5FB57B7E-FB75-4D29-A236-911E4E4109DD}" destId="{BF9287E7-02CC-4C7F-AAC2-2774A6C07034}" srcOrd="0" destOrd="0" presId="urn:microsoft.com/office/officeart/2008/layout/VerticalCircleList"/>
    <dgm:cxn modelId="{0F5176A8-4998-4AB0-A55E-F06E112E9EE2}" type="presParOf" srcId="{5FB57B7E-FB75-4D29-A236-911E4E4109DD}" destId="{1B2ED855-2108-4929-977F-047F1882B0F5}" srcOrd="1" destOrd="0" presId="urn:microsoft.com/office/officeart/2008/layout/VerticalCircleList"/>
    <dgm:cxn modelId="{D8396AAF-1CCD-4CA9-BD95-164F74F38874}" type="presParOf" srcId="{5FB57B7E-FB75-4D29-A236-911E4E4109DD}" destId="{DE28F77D-F226-407D-91D2-11D171F26CBB}" srcOrd="2" destOrd="0" presId="urn:microsoft.com/office/officeart/2008/layout/Vertical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E2C545F-72EE-4D5C-AE21-BE81DDEE8910}"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fr-FR"/>
        </a:p>
      </dgm:t>
    </dgm:pt>
    <dgm:pt modelId="{77AA01F6-044E-477F-BD3F-42C54E216510}">
      <dgm:prSet phldrT="[Text]"/>
      <dgm:spPr/>
      <dgm:t>
        <a:bodyPr/>
        <a:lstStyle/>
        <a:p>
          <a:r>
            <a:rPr lang="fr-FR" dirty="0"/>
            <a:t>Initialisation et Préparation des Données</a:t>
          </a:r>
        </a:p>
      </dgm:t>
    </dgm:pt>
    <dgm:pt modelId="{249CFB63-E2FE-4478-878B-73F77226F521}" type="parTrans" cxnId="{05DDB46C-C0DE-48CC-ACB1-955F73C0C4F6}">
      <dgm:prSet/>
      <dgm:spPr/>
      <dgm:t>
        <a:bodyPr/>
        <a:lstStyle/>
        <a:p>
          <a:endParaRPr lang="fr-FR"/>
        </a:p>
      </dgm:t>
    </dgm:pt>
    <dgm:pt modelId="{1E23810C-0AC1-407D-AE7F-F3C8EFB37190}" type="sibTrans" cxnId="{05DDB46C-C0DE-48CC-ACB1-955F73C0C4F6}">
      <dgm:prSet/>
      <dgm:spPr/>
      <dgm:t>
        <a:bodyPr/>
        <a:lstStyle/>
        <a:p>
          <a:endParaRPr lang="fr-FR"/>
        </a:p>
      </dgm:t>
    </dgm:pt>
    <dgm:pt modelId="{13E7F67A-0067-4D02-89C1-E7F42599A6A0}">
      <dgm:prSet/>
      <dgm:spPr/>
      <dgm:t>
        <a:bodyPr/>
        <a:lstStyle/>
        <a:p>
          <a:r>
            <a:rPr lang="fr-FR"/>
            <a:t>Analyse de la Forme Générale</a:t>
          </a:r>
          <a:endParaRPr lang="fr-FR" dirty="0"/>
        </a:p>
      </dgm:t>
    </dgm:pt>
    <dgm:pt modelId="{AA24CF5B-7E30-44BE-9667-ECB7D25EA848}" type="parTrans" cxnId="{A71CA15B-308E-4043-AEC9-5CF271B5EF38}">
      <dgm:prSet/>
      <dgm:spPr/>
      <dgm:t>
        <a:bodyPr/>
        <a:lstStyle/>
        <a:p>
          <a:endParaRPr lang="fr-FR"/>
        </a:p>
      </dgm:t>
    </dgm:pt>
    <dgm:pt modelId="{8B5AC202-EE5A-4EA8-8038-9D6C010E44EF}" type="sibTrans" cxnId="{A71CA15B-308E-4043-AEC9-5CF271B5EF38}">
      <dgm:prSet/>
      <dgm:spPr/>
      <dgm:t>
        <a:bodyPr/>
        <a:lstStyle/>
        <a:p>
          <a:endParaRPr lang="fr-FR"/>
        </a:p>
      </dgm:t>
    </dgm:pt>
    <dgm:pt modelId="{8A802767-1B71-4B8F-8238-F0779F29A17B}">
      <dgm:prSet/>
      <dgm:spPr/>
      <dgm:t>
        <a:bodyPr/>
        <a:lstStyle/>
        <a:p>
          <a:r>
            <a:rPr lang="fr-FR"/>
            <a:t>Détail des Chemins et Segments</a:t>
          </a:r>
          <a:endParaRPr lang="fr-FR" dirty="0"/>
        </a:p>
      </dgm:t>
    </dgm:pt>
    <dgm:pt modelId="{35F04F3C-5FD4-4DFB-AD14-CD49213743B6}" type="parTrans" cxnId="{192E0FCF-D59B-4394-B7C5-02130938DE48}">
      <dgm:prSet/>
      <dgm:spPr/>
      <dgm:t>
        <a:bodyPr/>
        <a:lstStyle/>
        <a:p>
          <a:endParaRPr lang="fr-FR"/>
        </a:p>
      </dgm:t>
    </dgm:pt>
    <dgm:pt modelId="{3C92BD1F-1896-441D-AC41-2AD91134B812}" type="sibTrans" cxnId="{192E0FCF-D59B-4394-B7C5-02130938DE48}">
      <dgm:prSet/>
      <dgm:spPr/>
      <dgm:t>
        <a:bodyPr/>
        <a:lstStyle/>
        <a:p>
          <a:endParaRPr lang="fr-FR"/>
        </a:p>
      </dgm:t>
    </dgm:pt>
    <dgm:pt modelId="{3C70A393-DC78-4FAE-B90C-9928A6A24E8E}">
      <dgm:prSet/>
      <dgm:spPr/>
      <dgm:t>
        <a:bodyPr/>
        <a:lstStyle/>
        <a:p>
          <a:r>
            <a:rPr lang="en-US"/>
            <a:t>Conversion et Manipulation Mathématique</a:t>
          </a:r>
          <a:endParaRPr lang="fr-FR" dirty="0"/>
        </a:p>
      </dgm:t>
    </dgm:pt>
    <dgm:pt modelId="{FE7D53F6-E510-4B01-8BA3-23061706A38F}" type="parTrans" cxnId="{39B82A64-59D2-45E2-ACD1-56290961E9FF}">
      <dgm:prSet/>
      <dgm:spPr/>
      <dgm:t>
        <a:bodyPr/>
        <a:lstStyle/>
        <a:p>
          <a:endParaRPr lang="fr-FR"/>
        </a:p>
      </dgm:t>
    </dgm:pt>
    <dgm:pt modelId="{F44C7435-3564-4A42-9485-DA778E5E669B}" type="sibTrans" cxnId="{39B82A64-59D2-45E2-ACD1-56290961E9FF}">
      <dgm:prSet/>
      <dgm:spPr/>
      <dgm:t>
        <a:bodyPr/>
        <a:lstStyle/>
        <a:p>
          <a:endParaRPr lang="fr-FR"/>
        </a:p>
      </dgm:t>
    </dgm:pt>
    <dgm:pt modelId="{46D6781F-11BA-447D-BC8B-7EA16785B5BA}">
      <dgm:prSet/>
      <dgm:spPr/>
      <dgm:t>
        <a:bodyPr/>
        <a:lstStyle/>
        <a:p>
          <a:r>
            <a:rPr lang="fr-FR"/>
            <a:t>Calcul des Longueurs et Détermination des Extrémités</a:t>
          </a:r>
          <a:endParaRPr lang="fr-FR" dirty="0"/>
        </a:p>
      </dgm:t>
    </dgm:pt>
    <dgm:pt modelId="{4601BBF2-E22F-43A7-8B10-F0C002F48133}" type="parTrans" cxnId="{8304BCEA-2DE1-4D9F-8C77-B74C11324363}">
      <dgm:prSet/>
      <dgm:spPr/>
      <dgm:t>
        <a:bodyPr/>
        <a:lstStyle/>
        <a:p>
          <a:endParaRPr lang="fr-FR"/>
        </a:p>
      </dgm:t>
    </dgm:pt>
    <dgm:pt modelId="{AD759B50-B64C-4482-B5F5-936A060C893E}" type="sibTrans" cxnId="{8304BCEA-2DE1-4D9F-8C77-B74C11324363}">
      <dgm:prSet/>
      <dgm:spPr/>
      <dgm:t>
        <a:bodyPr/>
        <a:lstStyle/>
        <a:p>
          <a:endParaRPr lang="fr-FR"/>
        </a:p>
      </dgm:t>
    </dgm:pt>
    <dgm:pt modelId="{F135F346-7BAD-4060-A4C5-343D9FB0DEED}">
      <dgm:prSet/>
      <dgm:spPr/>
      <dgm:t>
        <a:bodyPr/>
        <a:lstStyle/>
        <a:p>
          <a:r>
            <a:rPr lang="en-US" dirty="0" err="1"/>
            <a:t>Détection</a:t>
          </a:r>
          <a:r>
            <a:rPr lang="en-US" dirty="0"/>
            <a:t> des Intersections</a:t>
          </a:r>
          <a:endParaRPr lang="fr-FR" dirty="0"/>
        </a:p>
      </dgm:t>
    </dgm:pt>
    <dgm:pt modelId="{79C9C989-208B-49D6-AE22-FACF46538FEA}" type="parTrans" cxnId="{36D084B2-794F-42D0-BB81-42B4FB0C482D}">
      <dgm:prSet/>
      <dgm:spPr/>
      <dgm:t>
        <a:bodyPr/>
        <a:lstStyle/>
        <a:p>
          <a:endParaRPr lang="fr-FR"/>
        </a:p>
      </dgm:t>
    </dgm:pt>
    <dgm:pt modelId="{9697664C-9568-485A-B08B-0F4D1080EAF9}" type="sibTrans" cxnId="{36D084B2-794F-42D0-BB81-42B4FB0C482D}">
      <dgm:prSet/>
      <dgm:spPr/>
      <dgm:t>
        <a:bodyPr/>
        <a:lstStyle/>
        <a:p>
          <a:endParaRPr lang="fr-FR"/>
        </a:p>
      </dgm:t>
    </dgm:pt>
    <dgm:pt modelId="{F38DE7E5-8DC6-4930-9470-B5CA86F52684}" type="pres">
      <dgm:prSet presAssocID="{BE2C545F-72EE-4D5C-AE21-BE81DDEE8910}" presName="Name0" presStyleCnt="0">
        <dgm:presLayoutVars>
          <dgm:chMax val="7"/>
          <dgm:chPref val="7"/>
          <dgm:dir/>
        </dgm:presLayoutVars>
      </dgm:prSet>
      <dgm:spPr/>
    </dgm:pt>
    <dgm:pt modelId="{A1A8513A-1977-473D-9749-B5A22B6CA893}" type="pres">
      <dgm:prSet presAssocID="{BE2C545F-72EE-4D5C-AE21-BE81DDEE8910}" presName="Name1" presStyleCnt="0"/>
      <dgm:spPr/>
    </dgm:pt>
    <dgm:pt modelId="{779D6DD2-591D-475B-94ED-4F5250CD7561}" type="pres">
      <dgm:prSet presAssocID="{BE2C545F-72EE-4D5C-AE21-BE81DDEE8910}" presName="cycle" presStyleCnt="0"/>
      <dgm:spPr/>
    </dgm:pt>
    <dgm:pt modelId="{90E815E5-83F5-4ACA-992B-73FA6EE041BA}" type="pres">
      <dgm:prSet presAssocID="{BE2C545F-72EE-4D5C-AE21-BE81DDEE8910}" presName="srcNode" presStyleLbl="node1" presStyleIdx="0" presStyleCnt="6"/>
      <dgm:spPr/>
    </dgm:pt>
    <dgm:pt modelId="{747AE74D-5D5E-4246-8A59-E6020B1AD654}" type="pres">
      <dgm:prSet presAssocID="{BE2C545F-72EE-4D5C-AE21-BE81DDEE8910}" presName="conn" presStyleLbl="parChTrans1D2" presStyleIdx="0" presStyleCnt="1"/>
      <dgm:spPr/>
    </dgm:pt>
    <dgm:pt modelId="{3809430B-B1F7-4BBA-8E7C-38FA2B05FDCD}" type="pres">
      <dgm:prSet presAssocID="{BE2C545F-72EE-4D5C-AE21-BE81DDEE8910}" presName="extraNode" presStyleLbl="node1" presStyleIdx="0" presStyleCnt="6"/>
      <dgm:spPr/>
    </dgm:pt>
    <dgm:pt modelId="{9DD0F4C4-1345-4423-84D7-729809CA45CE}" type="pres">
      <dgm:prSet presAssocID="{BE2C545F-72EE-4D5C-AE21-BE81DDEE8910}" presName="dstNode" presStyleLbl="node1" presStyleIdx="0" presStyleCnt="6"/>
      <dgm:spPr/>
    </dgm:pt>
    <dgm:pt modelId="{1057D3F7-D952-446C-B671-0B88EADD7896}" type="pres">
      <dgm:prSet presAssocID="{77AA01F6-044E-477F-BD3F-42C54E216510}" presName="text_1" presStyleLbl="node1" presStyleIdx="0" presStyleCnt="6">
        <dgm:presLayoutVars>
          <dgm:bulletEnabled val="1"/>
        </dgm:presLayoutVars>
      </dgm:prSet>
      <dgm:spPr/>
    </dgm:pt>
    <dgm:pt modelId="{B0A96EA5-D0B5-4598-8B73-9F340A07276E}" type="pres">
      <dgm:prSet presAssocID="{77AA01F6-044E-477F-BD3F-42C54E216510}" presName="accent_1" presStyleCnt="0"/>
      <dgm:spPr/>
    </dgm:pt>
    <dgm:pt modelId="{B3EC1C3C-6F50-49DC-9B88-EF8CA5DE1D1D}" type="pres">
      <dgm:prSet presAssocID="{77AA01F6-044E-477F-BD3F-42C54E216510}" presName="accentRepeatNode" presStyleLbl="solidFgAcc1" presStyleIdx="0" presStyleCnt="6"/>
      <dgm:spPr/>
    </dgm:pt>
    <dgm:pt modelId="{1204D8E3-D3C2-4682-AE88-BF68B2D337E3}" type="pres">
      <dgm:prSet presAssocID="{13E7F67A-0067-4D02-89C1-E7F42599A6A0}" presName="text_2" presStyleLbl="node1" presStyleIdx="1" presStyleCnt="6">
        <dgm:presLayoutVars>
          <dgm:bulletEnabled val="1"/>
        </dgm:presLayoutVars>
      </dgm:prSet>
      <dgm:spPr/>
    </dgm:pt>
    <dgm:pt modelId="{323DCFD2-1388-4710-A385-289CF541AB8C}" type="pres">
      <dgm:prSet presAssocID="{13E7F67A-0067-4D02-89C1-E7F42599A6A0}" presName="accent_2" presStyleCnt="0"/>
      <dgm:spPr/>
    </dgm:pt>
    <dgm:pt modelId="{6A8AB540-52E8-41B5-BB09-52B0A85308B8}" type="pres">
      <dgm:prSet presAssocID="{13E7F67A-0067-4D02-89C1-E7F42599A6A0}" presName="accentRepeatNode" presStyleLbl="solidFgAcc1" presStyleIdx="1" presStyleCnt="6"/>
      <dgm:spPr/>
    </dgm:pt>
    <dgm:pt modelId="{AEB10B8A-27B4-4FB9-BB39-0A3E850BB758}" type="pres">
      <dgm:prSet presAssocID="{8A802767-1B71-4B8F-8238-F0779F29A17B}" presName="text_3" presStyleLbl="node1" presStyleIdx="2" presStyleCnt="6">
        <dgm:presLayoutVars>
          <dgm:bulletEnabled val="1"/>
        </dgm:presLayoutVars>
      </dgm:prSet>
      <dgm:spPr/>
    </dgm:pt>
    <dgm:pt modelId="{3DE060CC-E43E-485C-AF00-1E462BF4078A}" type="pres">
      <dgm:prSet presAssocID="{8A802767-1B71-4B8F-8238-F0779F29A17B}" presName="accent_3" presStyleCnt="0"/>
      <dgm:spPr/>
    </dgm:pt>
    <dgm:pt modelId="{B982F2EE-C8DC-40E3-A8C9-5AAFD436D94D}" type="pres">
      <dgm:prSet presAssocID="{8A802767-1B71-4B8F-8238-F0779F29A17B}" presName="accentRepeatNode" presStyleLbl="solidFgAcc1" presStyleIdx="2" presStyleCnt="6"/>
      <dgm:spPr/>
    </dgm:pt>
    <dgm:pt modelId="{0026438B-0231-40A2-A813-359A6B3FE933}" type="pres">
      <dgm:prSet presAssocID="{3C70A393-DC78-4FAE-B90C-9928A6A24E8E}" presName="text_4" presStyleLbl="node1" presStyleIdx="3" presStyleCnt="6">
        <dgm:presLayoutVars>
          <dgm:bulletEnabled val="1"/>
        </dgm:presLayoutVars>
      </dgm:prSet>
      <dgm:spPr/>
    </dgm:pt>
    <dgm:pt modelId="{5B4C3D38-9517-4A75-B689-C54ACD20DB7D}" type="pres">
      <dgm:prSet presAssocID="{3C70A393-DC78-4FAE-B90C-9928A6A24E8E}" presName="accent_4" presStyleCnt="0"/>
      <dgm:spPr/>
    </dgm:pt>
    <dgm:pt modelId="{9E732DF8-01CC-4C41-BF17-96B5EC05298D}" type="pres">
      <dgm:prSet presAssocID="{3C70A393-DC78-4FAE-B90C-9928A6A24E8E}" presName="accentRepeatNode" presStyleLbl="solidFgAcc1" presStyleIdx="3" presStyleCnt="6"/>
      <dgm:spPr/>
    </dgm:pt>
    <dgm:pt modelId="{E96B0744-5435-478E-8C51-21BFD39B0C8D}" type="pres">
      <dgm:prSet presAssocID="{46D6781F-11BA-447D-BC8B-7EA16785B5BA}" presName="text_5" presStyleLbl="node1" presStyleIdx="4" presStyleCnt="6">
        <dgm:presLayoutVars>
          <dgm:bulletEnabled val="1"/>
        </dgm:presLayoutVars>
      </dgm:prSet>
      <dgm:spPr/>
    </dgm:pt>
    <dgm:pt modelId="{DAB386AE-8277-417A-803B-FFB8284EC65F}" type="pres">
      <dgm:prSet presAssocID="{46D6781F-11BA-447D-BC8B-7EA16785B5BA}" presName="accent_5" presStyleCnt="0"/>
      <dgm:spPr/>
    </dgm:pt>
    <dgm:pt modelId="{5B79DCFC-7D3A-4753-B0C4-FCD99514EDE0}" type="pres">
      <dgm:prSet presAssocID="{46D6781F-11BA-447D-BC8B-7EA16785B5BA}" presName="accentRepeatNode" presStyleLbl="solidFgAcc1" presStyleIdx="4" presStyleCnt="6"/>
      <dgm:spPr/>
    </dgm:pt>
    <dgm:pt modelId="{859F789F-5B60-4DB1-AB47-A50D7358C449}" type="pres">
      <dgm:prSet presAssocID="{F135F346-7BAD-4060-A4C5-343D9FB0DEED}" presName="text_6" presStyleLbl="node1" presStyleIdx="5" presStyleCnt="6">
        <dgm:presLayoutVars>
          <dgm:bulletEnabled val="1"/>
        </dgm:presLayoutVars>
      </dgm:prSet>
      <dgm:spPr/>
    </dgm:pt>
    <dgm:pt modelId="{3FC856FB-27B6-425C-8E5D-8C5601311C51}" type="pres">
      <dgm:prSet presAssocID="{F135F346-7BAD-4060-A4C5-343D9FB0DEED}" presName="accent_6" presStyleCnt="0"/>
      <dgm:spPr/>
    </dgm:pt>
    <dgm:pt modelId="{67CBB8B7-C45D-4480-AF20-19D70679B2FF}" type="pres">
      <dgm:prSet presAssocID="{F135F346-7BAD-4060-A4C5-343D9FB0DEED}" presName="accentRepeatNode" presStyleLbl="solidFgAcc1" presStyleIdx="5" presStyleCnt="6"/>
      <dgm:spPr/>
    </dgm:pt>
  </dgm:ptLst>
  <dgm:cxnLst>
    <dgm:cxn modelId="{A89EE300-EAC4-4197-9617-56BD8FB046CB}" type="presOf" srcId="{3C70A393-DC78-4FAE-B90C-9928A6A24E8E}" destId="{0026438B-0231-40A2-A813-359A6B3FE933}" srcOrd="0" destOrd="0" presId="urn:microsoft.com/office/officeart/2008/layout/VerticalCurvedList"/>
    <dgm:cxn modelId="{A71CA15B-308E-4043-AEC9-5CF271B5EF38}" srcId="{BE2C545F-72EE-4D5C-AE21-BE81DDEE8910}" destId="{13E7F67A-0067-4D02-89C1-E7F42599A6A0}" srcOrd="1" destOrd="0" parTransId="{AA24CF5B-7E30-44BE-9667-ECB7D25EA848}" sibTransId="{8B5AC202-EE5A-4EA8-8038-9D6C010E44EF}"/>
    <dgm:cxn modelId="{2E7A9642-6EA9-4BCB-9523-5D0BFA12BC22}" type="presOf" srcId="{8A802767-1B71-4B8F-8238-F0779F29A17B}" destId="{AEB10B8A-27B4-4FB9-BB39-0A3E850BB758}" srcOrd="0" destOrd="0" presId="urn:microsoft.com/office/officeart/2008/layout/VerticalCurvedList"/>
    <dgm:cxn modelId="{39B82A64-59D2-45E2-ACD1-56290961E9FF}" srcId="{BE2C545F-72EE-4D5C-AE21-BE81DDEE8910}" destId="{3C70A393-DC78-4FAE-B90C-9928A6A24E8E}" srcOrd="3" destOrd="0" parTransId="{FE7D53F6-E510-4B01-8BA3-23061706A38F}" sibTransId="{F44C7435-3564-4A42-9485-DA778E5E669B}"/>
    <dgm:cxn modelId="{05DDB46C-C0DE-48CC-ACB1-955F73C0C4F6}" srcId="{BE2C545F-72EE-4D5C-AE21-BE81DDEE8910}" destId="{77AA01F6-044E-477F-BD3F-42C54E216510}" srcOrd="0" destOrd="0" parTransId="{249CFB63-E2FE-4478-878B-73F77226F521}" sibTransId="{1E23810C-0AC1-407D-AE7F-F3C8EFB37190}"/>
    <dgm:cxn modelId="{4D618197-B4F0-4FA3-8203-4D3C4B4F45FE}" type="presOf" srcId="{77AA01F6-044E-477F-BD3F-42C54E216510}" destId="{1057D3F7-D952-446C-B671-0B88EADD7896}" srcOrd="0" destOrd="0" presId="urn:microsoft.com/office/officeart/2008/layout/VerticalCurvedList"/>
    <dgm:cxn modelId="{F8B556B1-6DC7-4D98-A1D2-3CFE021D7EC4}" type="presOf" srcId="{BE2C545F-72EE-4D5C-AE21-BE81DDEE8910}" destId="{F38DE7E5-8DC6-4930-9470-B5CA86F52684}" srcOrd="0" destOrd="0" presId="urn:microsoft.com/office/officeart/2008/layout/VerticalCurvedList"/>
    <dgm:cxn modelId="{36D084B2-794F-42D0-BB81-42B4FB0C482D}" srcId="{BE2C545F-72EE-4D5C-AE21-BE81DDEE8910}" destId="{F135F346-7BAD-4060-A4C5-343D9FB0DEED}" srcOrd="5" destOrd="0" parTransId="{79C9C989-208B-49D6-AE22-FACF46538FEA}" sibTransId="{9697664C-9568-485A-B08B-0F4D1080EAF9}"/>
    <dgm:cxn modelId="{0B2C48B9-8659-4288-BF4F-6A4E219265C1}" type="presOf" srcId="{13E7F67A-0067-4D02-89C1-E7F42599A6A0}" destId="{1204D8E3-D3C2-4682-AE88-BF68B2D337E3}" srcOrd="0" destOrd="0" presId="urn:microsoft.com/office/officeart/2008/layout/VerticalCurvedList"/>
    <dgm:cxn modelId="{D9CADEC1-719B-45BB-B4E3-0F1DF6F6032D}" type="presOf" srcId="{1E23810C-0AC1-407D-AE7F-F3C8EFB37190}" destId="{747AE74D-5D5E-4246-8A59-E6020B1AD654}" srcOrd="0" destOrd="0" presId="urn:microsoft.com/office/officeart/2008/layout/VerticalCurvedList"/>
    <dgm:cxn modelId="{192E0FCF-D59B-4394-B7C5-02130938DE48}" srcId="{BE2C545F-72EE-4D5C-AE21-BE81DDEE8910}" destId="{8A802767-1B71-4B8F-8238-F0779F29A17B}" srcOrd="2" destOrd="0" parTransId="{35F04F3C-5FD4-4DFB-AD14-CD49213743B6}" sibTransId="{3C92BD1F-1896-441D-AC41-2AD91134B812}"/>
    <dgm:cxn modelId="{4EA5EDD9-50F1-4AB4-9BD3-F178387FDEF7}" type="presOf" srcId="{F135F346-7BAD-4060-A4C5-343D9FB0DEED}" destId="{859F789F-5B60-4DB1-AB47-A50D7358C449}" srcOrd="0" destOrd="0" presId="urn:microsoft.com/office/officeart/2008/layout/VerticalCurvedList"/>
    <dgm:cxn modelId="{8304BCEA-2DE1-4D9F-8C77-B74C11324363}" srcId="{BE2C545F-72EE-4D5C-AE21-BE81DDEE8910}" destId="{46D6781F-11BA-447D-BC8B-7EA16785B5BA}" srcOrd="4" destOrd="0" parTransId="{4601BBF2-E22F-43A7-8B10-F0C002F48133}" sibTransId="{AD759B50-B64C-4482-B5F5-936A060C893E}"/>
    <dgm:cxn modelId="{C73A00FB-D696-41AD-90A3-EEB43F23890B}" type="presOf" srcId="{46D6781F-11BA-447D-BC8B-7EA16785B5BA}" destId="{E96B0744-5435-478E-8C51-21BFD39B0C8D}" srcOrd="0" destOrd="0" presId="urn:microsoft.com/office/officeart/2008/layout/VerticalCurvedList"/>
    <dgm:cxn modelId="{5D6834A1-69A4-4F54-A7EB-CF5336738B22}" type="presParOf" srcId="{F38DE7E5-8DC6-4930-9470-B5CA86F52684}" destId="{A1A8513A-1977-473D-9749-B5A22B6CA893}" srcOrd="0" destOrd="0" presId="urn:microsoft.com/office/officeart/2008/layout/VerticalCurvedList"/>
    <dgm:cxn modelId="{5CCD68A8-9AEE-4514-AE45-DF1040D1B2EF}" type="presParOf" srcId="{A1A8513A-1977-473D-9749-B5A22B6CA893}" destId="{779D6DD2-591D-475B-94ED-4F5250CD7561}" srcOrd="0" destOrd="0" presId="urn:microsoft.com/office/officeart/2008/layout/VerticalCurvedList"/>
    <dgm:cxn modelId="{9269AF35-776F-459B-8A64-7F51D857F1FE}" type="presParOf" srcId="{779D6DD2-591D-475B-94ED-4F5250CD7561}" destId="{90E815E5-83F5-4ACA-992B-73FA6EE041BA}" srcOrd="0" destOrd="0" presId="urn:microsoft.com/office/officeart/2008/layout/VerticalCurvedList"/>
    <dgm:cxn modelId="{265B8E5C-1681-4B16-AECF-691AB88FFB74}" type="presParOf" srcId="{779D6DD2-591D-475B-94ED-4F5250CD7561}" destId="{747AE74D-5D5E-4246-8A59-E6020B1AD654}" srcOrd="1" destOrd="0" presId="urn:microsoft.com/office/officeart/2008/layout/VerticalCurvedList"/>
    <dgm:cxn modelId="{AA189223-E295-473E-AA77-3B6085A66341}" type="presParOf" srcId="{779D6DD2-591D-475B-94ED-4F5250CD7561}" destId="{3809430B-B1F7-4BBA-8E7C-38FA2B05FDCD}" srcOrd="2" destOrd="0" presId="urn:microsoft.com/office/officeart/2008/layout/VerticalCurvedList"/>
    <dgm:cxn modelId="{C9E55B2C-875A-4EEB-82AC-BE90C3D30690}" type="presParOf" srcId="{779D6DD2-591D-475B-94ED-4F5250CD7561}" destId="{9DD0F4C4-1345-4423-84D7-729809CA45CE}" srcOrd="3" destOrd="0" presId="urn:microsoft.com/office/officeart/2008/layout/VerticalCurvedList"/>
    <dgm:cxn modelId="{2E98660E-F187-4C27-AD84-2D6D8CC86293}" type="presParOf" srcId="{A1A8513A-1977-473D-9749-B5A22B6CA893}" destId="{1057D3F7-D952-446C-B671-0B88EADD7896}" srcOrd="1" destOrd="0" presId="urn:microsoft.com/office/officeart/2008/layout/VerticalCurvedList"/>
    <dgm:cxn modelId="{86E0666D-7808-4FF7-A654-60BCB21B5CDB}" type="presParOf" srcId="{A1A8513A-1977-473D-9749-B5A22B6CA893}" destId="{B0A96EA5-D0B5-4598-8B73-9F340A07276E}" srcOrd="2" destOrd="0" presId="urn:microsoft.com/office/officeart/2008/layout/VerticalCurvedList"/>
    <dgm:cxn modelId="{7E4E386A-1528-4B72-8974-1513DA0FA11C}" type="presParOf" srcId="{B0A96EA5-D0B5-4598-8B73-9F340A07276E}" destId="{B3EC1C3C-6F50-49DC-9B88-EF8CA5DE1D1D}" srcOrd="0" destOrd="0" presId="urn:microsoft.com/office/officeart/2008/layout/VerticalCurvedList"/>
    <dgm:cxn modelId="{5144B3E1-CD27-4F83-8CFE-AACF20672EF3}" type="presParOf" srcId="{A1A8513A-1977-473D-9749-B5A22B6CA893}" destId="{1204D8E3-D3C2-4682-AE88-BF68B2D337E3}" srcOrd="3" destOrd="0" presId="urn:microsoft.com/office/officeart/2008/layout/VerticalCurvedList"/>
    <dgm:cxn modelId="{A5326F25-64EE-4985-9AFC-DA6674AE4786}" type="presParOf" srcId="{A1A8513A-1977-473D-9749-B5A22B6CA893}" destId="{323DCFD2-1388-4710-A385-289CF541AB8C}" srcOrd="4" destOrd="0" presId="urn:microsoft.com/office/officeart/2008/layout/VerticalCurvedList"/>
    <dgm:cxn modelId="{479B2A84-0097-444C-AA74-59227AEDBA99}" type="presParOf" srcId="{323DCFD2-1388-4710-A385-289CF541AB8C}" destId="{6A8AB540-52E8-41B5-BB09-52B0A85308B8}" srcOrd="0" destOrd="0" presId="urn:microsoft.com/office/officeart/2008/layout/VerticalCurvedList"/>
    <dgm:cxn modelId="{89D0F65A-46A2-4C2A-894E-386FDAE38ADC}" type="presParOf" srcId="{A1A8513A-1977-473D-9749-B5A22B6CA893}" destId="{AEB10B8A-27B4-4FB9-BB39-0A3E850BB758}" srcOrd="5" destOrd="0" presId="urn:microsoft.com/office/officeart/2008/layout/VerticalCurvedList"/>
    <dgm:cxn modelId="{8AB4516D-B1E5-46EB-8C27-D243A009688C}" type="presParOf" srcId="{A1A8513A-1977-473D-9749-B5A22B6CA893}" destId="{3DE060CC-E43E-485C-AF00-1E462BF4078A}" srcOrd="6" destOrd="0" presId="urn:microsoft.com/office/officeart/2008/layout/VerticalCurvedList"/>
    <dgm:cxn modelId="{BD05785F-A209-4EB9-B568-527A655EF36F}" type="presParOf" srcId="{3DE060CC-E43E-485C-AF00-1E462BF4078A}" destId="{B982F2EE-C8DC-40E3-A8C9-5AAFD436D94D}" srcOrd="0" destOrd="0" presId="urn:microsoft.com/office/officeart/2008/layout/VerticalCurvedList"/>
    <dgm:cxn modelId="{D8E4144B-F6E2-4C01-8FDC-CE056E10A619}" type="presParOf" srcId="{A1A8513A-1977-473D-9749-B5A22B6CA893}" destId="{0026438B-0231-40A2-A813-359A6B3FE933}" srcOrd="7" destOrd="0" presId="urn:microsoft.com/office/officeart/2008/layout/VerticalCurvedList"/>
    <dgm:cxn modelId="{E6239751-F525-42C6-8476-00C27F28AEA5}" type="presParOf" srcId="{A1A8513A-1977-473D-9749-B5A22B6CA893}" destId="{5B4C3D38-9517-4A75-B689-C54ACD20DB7D}" srcOrd="8" destOrd="0" presId="urn:microsoft.com/office/officeart/2008/layout/VerticalCurvedList"/>
    <dgm:cxn modelId="{F8615780-60E5-472F-813A-D7D09B3DAF34}" type="presParOf" srcId="{5B4C3D38-9517-4A75-B689-C54ACD20DB7D}" destId="{9E732DF8-01CC-4C41-BF17-96B5EC05298D}" srcOrd="0" destOrd="0" presId="urn:microsoft.com/office/officeart/2008/layout/VerticalCurvedList"/>
    <dgm:cxn modelId="{CD7754DC-EA61-41E1-99D1-115893240B2D}" type="presParOf" srcId="{A1A8513A-1977-473D-9749-B5A22B6CA893}" destId="{E96B0744-5435-478E-8C51-21BFD39B0C8D}" srcOrd="9" destOrd="0" presId="urn:microsoft.com/office/officeart/2008/layout/VerticalCurvedList"/>
    <dgm:cxn modelId="{53E94EE6-BBA1-4C6B-8B01-493E7EC0D80E}" type="presParOf" srcId="{A1A8513A-1977-473D-9749-B5A22B6CA893}" destId="{DAB386AE-8277-417A-803B-FFB8284EC65F}" srcOrd="10" destOrd="0" presId="urn:microsoft.com/office/officeart/2008/layout/VerticalCurvedList"/>
    <dgm:cxn modelId="{61BE9ED0-1A2C-484A-BE71-66431A070A59}" type="presParOf" srcId="{DAB386AE-8277-417A-803B-FFB8284EC65F}" destId="{5B79DCFC-7D3A-4753-B0C4-FCD99514EDE0}" srcOrd="0" destOrd="0" presId="urn:microsoft.com/office/officeart/2008/layout/VerticalCurvedList"/>
    <dgm:cxn modelId="{BEDFE961-A203-427A-BC9C-E5A88239D1E9}" type="presParOf" srcId="{A1A8513A-1977-473D-9749-B5A22B6CA893}" destId="{859F789F-5B60-4DB1-AB47-A50D7358C449}" srcOrd="11" destOrd="0" presId="urn:microsoft.com/office/officeart/2008/layout/VerticalCurvedList"/>
    <dgm:cxn modelId="{9828E01F-1CAD-4530-B585-00C6373E5539}" type="presParOf" srcId="{A1A8513A-1977-473D-9749-B5A22B6CA893}" destId="{3FC856FB-27B6-425C-8E5D-8C5601311C51}" srcOrd="12" destOrd="0" presId="urn:microsoft.com/office/officeart/2008/layout/VerticalCurvedList"/>
    <dgm:cxn modelId="{F7889D6B-198F-45C7-811C-CA3B5C43A441}" type="presParOf" srcId="{3FC856FB-27B6-425C-8E5D-8C5601311C51}" destId="{67CBB8B7-C45D-4480-AF20-19D70679B2F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B55E63-391F-41A1-9BDE-F15EE90BBBA9}">
      <dsp:nvSpPr>
        <dsp:cNvPr id="0" name=""/>
        <dsp:cNvSpPr/>
      </dsp:nvSpPr>
      <dsp:spPr>
        <a:xfrm>
          <a:off x="428349" y="2901"/>
          <a:ext cx="1207087" cy="885193"/>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fr-FR" sz="2000" kern="1200" dirty="0"/>
            <a:t>I. Contexte médical</a:t>
          </a:r>
        </a:p>
      </dsp:txBody>
      <dsp:txXfrm>
        <a:off x="454275" y="28827"/>
        <a:ext cx="1155235" cy="833341"/>
      </dsp:txXfrm>
    </dsp:sp>
    <dsp:sp modelId="{5C79C5C2-267C-4EAE-8D54-87968C6A7B12}">
      <dsp:nvSpPr>
        <dsp:cNvPr id="0" name=""/>
        <dsp:cNvSpPr/>
      </dsp:nvSpPr>
      <dsp:spPr>
        <a:xfrm>
          <a:off x="549058" y="888095"/>
          <a:ext cx="120708" cy="552779"/>
        </a:xfrm>
        <a:custGeom>
          <a:avLst/>
          <a:gdLst/>
          <a:ahLst/>
          <a:cxnLst/>
          <a:rect l="0" t="0" r="0" b="0"/>
          <a:pathLst>
            <a:path>
              <a:moveTo>
                <a:pt x="0" y="0"/>
              </a:moveTo>
              <a:lnTo>
                <a:pt x="0" y="552779"/>
              </a:lnTo>
              <a:lnTo>
                <a:pt x="120708" y="552779"/>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6A988F-C2DB-4EA0-90A9-C120911F7312}">
      <dsp:nvSpPr>
        <dsp:cNvPr id="0" name=""/>
        <dsp:cNvSpPr/>
      </dsp:nvSpPr>
      <dsp:spPr>
        <a:xfrm>
          <a:off x="669766" y="994292"/>
          <a:ext cx="1344171" cy="893167"/>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fr-FR" sz="1600" kern="1200" dirty="0"/>
            <a:t>Anatomie des artères coronaires</a:t>
          </a:r>
        </a:p>
      </dsp:txBody>
      <dsp:txXfrm>
        <a:off x="695926" y="1020452"/>
        <a:ext cx="1291851" cy="840847"/>
      </dsp:txXfrm>
    </dsp:sp>
    <dsp:sp modelId="{B079236E-2C1F-4125-8424-8949434F5108}">
      <dsp:nvSpPr>
        <dsp:cNvPr id="0" name=""/>
        <dsp:cNvSpPr/>
      </dsp:nvSpPr>
      <dsp:spPr>
        <a:xfrm>
          <a:off x="549058" y="888095"/>
          <a:ext cx="120708" cy="1462827"/>
        </a:xfrm>
        <a:custGeom>
          <a:avLst/>
          <a:gdLst/>
          <a:ahLst/>
          <a:cxnLst/>
          <a:rect l="0" t="0" r="0" b="0"/>
          <a:pathLst>
            <a:path>
              <a:moveTo>
                <a:pt x="0" y="0"/>
              </a:moveTo>
              <a:lnTo>
                <a:pt x="0" y="1462827"/>
              </a:lnTo>
              <a:lnTo>
                <a:pt x="120708" y="1462827"/>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93C854-4D15-4611-8AED-9E785363E792}">
      <dsp:nvSpPr>
        <dsp:cNvPr id="0" name=""/>
        <dsp:cNvSpPr/>
      </dsp:nvSpPr>
      <dsp:spPr>
        <a:xfrm>
          <a:off x="669766" y="1993655"/>
          <a:ext cx="1339753" cy="714536"/>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fr-FR" sz="1600" kern="1200" dirty="0"/>
            <a:t>Maladies coronariennes</a:t>
          </a:r>
        </a:p>
      </dsp:txBody>
      <dsp:txXfrm>
        <a:off x="690694" y="2014583"/>
        <a:ext cx="1297897" cy="672680"/>
      </dsp:txXfrm>
    </dsp:sp>
    <dsp:sp modelId="{63DCD1F8-2E7D-427C-B9C9-AF4B23178110}">
      <dsp:nvSpPr>
        <dsp:cNvPr id="0" name=""/>
        <dsp:cNvSpPr/>
      </dsp:nvSpPr>
      <dsp:spPr>
        <a:xfrm>
          <a:off x="549058" y="888095"/>
          <a:ext cx="120708" cy="2246130"/>
        </a:xfrm>
        <a:custGeom>
          <a:avLst/>
          <a:gdLst/>
          <a:ahLst/>
          <a:cxnLst/>
          <a:rect l="0" t="0" r="0" b="0"/>
          <a:pathLst>
            <a:path>
              <a:moveTo>
                <a:pt x="0" y="0"/>
              </a:moveTo>
              <a:lnTo>
                <a:pt x="0" y="2246130"/>
              </a:lnTo>
              <a:lnTo>
                <a:pt x="120708" y="2246130"/>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D547FE-7874-4074-A7E3-77A8E9CDE7AD}">
      <dsp:nvSpPr>
        <dsp:cNvPr id="0" name=""/>
        <dsp:cNvSpPr/>
      </dsp:nvSpPr>
      <dsp:spPr>
        <a:xfrm>
          <a:off x="669766" y="2814388"/>
          <a:ext cx="1344171" cy="639676"/>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fr-FR" sz="1600" kern="1200" dirty="0"/>
            <a:t>Traitement</a:t>
          </a:r>
        </a:p>
      </dsp:txBody>
      <dsp:txXfrm>
        <a:off x="688501" y="2833123"/>
        <a:ext cx="1306701" cy="602206"/>
      </dsp:txXfrm>
    </dsp:sp>
    <dsp:sp modelId="{D044035A-AB92-494C-86E4-0DFCF84C38C8}">
      <dsp:nvSpPr>
        <dsp:cNvPr id="0" name=""/>
        <dsp:cNvSpPr/>
      </dsp:nvSpPr>
      <dsp:spPr>
        <a:xfrm>
          <a:off x="1984913" y="2901"/>
          <a:ext cx="1207087" cy="885193"/>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fr-FR" sz="2000" kern="1200" dirty="0"/>
            <a:t>II. Les stents</a:t>
          </a:r>
        </a:p>
      </dsp:txBody>
      <dsp:txXfrm>
        <a:off x="2010839" y="28827"/>
        <a:ext cx="1155235" cy="833341"/>
      </dsp:txXfrm>
    </dsp:sp>
    <dsp:sp modelId="{87745D96-E6AE-460F-B26D-1EC9E0E70DFC}">
      <dsp:nvSpPr>
        <dsp:cNvPr id="0" name=""/>
        <dsp:cNvSpPr/>
      </dsp:nvSpPr>
      <dsp:spPr>
        <a:xfrm>
          <a:off x="2105622" y="888095"/>
          <a:ext cx="120708" cy="426034"/>
        </a:xfrm>
        <a:custGeom>
          <a:avLst/>
          <a:gdLst/>
          <a:ahLst/>
          <a:cxnLst/>
          <a:rect l="0" t="0" r="0" b="0"/>
          <a:pathLst>
            <a:path>
              <a:moveTo>
                <a:pt x="0" y="0"/>
              </a:moveTo>
              <a:lnTo>
                <a:pt x="0" y="426034"/>
              </a:lnTo>
              <a:lnTo>
                <a:pt x="120708" y="426034"/>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89F971C-2955-4F4F-9147-3FD4566EF7DB}">
      <dsp:nvSpPr>
        <dsp:cNvPr id="0" name=""/>
        <dsp:cNvSpPr/>
      </dsp:nvSpPr>
      <dsp:spPr>
        <a:xfrm>
          <a:off x="2226330" y="994292"/>
          <a:ext cx="1161289" cy="639676"/>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fr-FR" sz="1600" kern="1200" dirty="0"/>
            <a:t>Définition</a:t>
          </a:r>
        </a:p>
      </dsp:txBody>
      <dsp:txXfrm>
        <a:off x="2245065" y="1013027"/>
        <a:ext cx="1123819" cy="602206"/>
      </dsp:txXfrm>
    </dsp:sp>
    <dsp:sp modelId="{F263C091-6B2A-40CF-836E-44245E3E9B7C}">
      <dsp:nvSpPr>
        <dsp:cNvPr id="0" name=""/>
        <dsp:cNvSpPr/>
      </dsp:nvSpPr>
      <dsp:spPr>
        <a:xfrm>
          <a:off x="2105622" y="888095"/>
          <a:ext cx="120708" cy="1087895"/>
        </a:xfrm>
        <a:custGeom>
          <a:avLst/>
          <a:gdLst/>
          <a:ahLst/>
          <a:cxnLst/>
          <a:rect l="0" t="0" r="0" b="0"/>
          <a:pathLst>
            <a:path>
              <a:moveTo>
                <a:pt x="0" y="0"/>
              </a:moveTo>
              <a:lnTo>
                <a:pt x="0" y="1087895"/>
              </a:lnTo>
              <a:lnTo>
                <a:pt x="120708" y="1087895"/>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728751B-741C-48D4-9621-17138A7EAAED}">
      <dsp:nvSpPr>
        <dsp:cNvPr id="0" name=""/>
        <dsp:cNvSpPr/>
      </dsp:nvSpPr>
      <dsp:spPr>
        <a:xfrm>
          <a:off x="2226330" y="1740164"/>
          <a:ext cx="1161119" cy="471652"/>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fr-FR" sz="1600" kern="1200" dirty="0"/>
            <a:t>Composants</a:t>
          </a:r>
        </a:p>
      </dsp:txBody>
      <dsp:txXfrm>
        <a:off x="2240144" y="1753978"/>
        <a:ext cx="1133491" cy="444024"/>
      </dsp:txXfrm>
    </dsp:sp>
    <dsp:sp modelId="{06DBBFE2-D1B2-4A65-B194-22DFDFA1179C}">
      <dsp:nvSpPr>
        <dsp:cNvPr id="0" name=""/>
        <dsp:cNvSpPr/>
      </dsp:nvSpPr>
      <dsp:spPr>
        <a:xfrm>
          <a:off x="2105622" y="888095"/>
          <a:ext cx="120708" cy="1749755"/>
        </a:xfrm>
        <a:custGeom>
          <a:avLst/>
          <a:gdLst/>
          <a:ahLst/>
          <a:cxnLst/>
          <a:rect l="0" t="0" r="0" b="0"/>
          <a:pathLst>
            <a:path>
              <a:moveTo>
                <a:pt x="0" y="0"/>
              </a:moveTo>
              <a:lnTo>
                <a:pt x="0" y="1749755"/>
              </a:lnTo>
              <a:lnTo>
                <a:pt x="120708" y="1749755"/>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32351B-58C6-4EA4-AA88-3AEC568BE333}">
      <dsp:nvSpPr>
        <dsp:cNvPr id="0" name=""/>
        <dsp:cNvSpPr/>
      </dsp:nvSpPr>
      <dsp:spPr>
        <a:xfrm>
          <a:off x="2226330" y="2318013"/>
          <a:ext cx="1161289" cy="639676"/>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fr-FR" sz="1600" kern="1200" dirty="0"/>
            <a:t>Propriétés  </a:t>
          </a:r>
        </a:p>
      </dsp:txBody>
      <dsp:txXfrm>
        <a:off x="2245065" y="2336748"/>
        <a:ext cx="1123819" cy="602206"/>
      </dsp:txXfrm>
    </dsp:sp>
    <dsp:sp modelId="{5C38712A-536B-4C19-831E-1E64A6982916}">
      <dsp:nvSpPr>
        <dsp:cNvPr id="0" name=""/>
        <dsp:cNvSpPr/>
      </dsp:nvSpPr>
      <dsp:spPr>
        <a:xfrm>
          <a:off x="3404394" y="2901"/>
          <a:ext cx="1207087" cy="885193"/>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fr-FR" sz="2000" kern="1200" dirty="0"/>
            <a:t>III. Objectif</a:t>
          </a:r>
        </a:p>
      </dsp:txBody>
      <dsp:txXfrm>
        <a:off x="3430320" y="28827"/>
        <a:ext cx="1155235" cy="833341"/>
      </dsp:txXfrm>
    </dsp:sp>
    <dsp:sp modelId="{361C10ED-0200-420B-98EB-4CC4587222F1}">
      <dsp:nvSpPr>
        <dsp:cNvPr id="0" name=""/>
        <dsp:cNvSpPr/>
      </dsp:nvSpPr>
      <dsp:spPr>
        <a:xfrm>
          <a:off x="4823874" y="2901"/>
          <a:ext cx="1207087" cy="885193"/>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fr-FR" sz="2000" kern="1200" dirty="0"/>
            <a:t>IV. Méthodes</a:t>
          </a:r>
        </a:p>
      </dsp:txBody>
      <dsp:txXfrm>
        <a:off x="4849800" y="28827"/>
        <a:ext cx="1155235" cy="833341"/>
      </dsp:txXfrm>
    </dsp:sp>
    <dsp:sp modelId="{49EE4B6C-F28C-4FB8-9C8F-CACC145401E2}">
      <dsp:nvSpPr>
        <dsp:cNvPr id="0" name=""/>
        <dsp:cNvSpPr/>
      </dsp:nvSpPr>
      <dsp:spPr>
        <a:xfrm>
          <a:off x="4944583" y="888095"/>
          <a:ext cx="120708" cy="426034"/>
        </a:xfrm>
        <a:custGeom>
          <a:avLst/>
          <a:gdLst/>
          <a:ahLst/>
          <a:cxnLst/>
          <a:rect l="0" t="0" r="0" b="0"/>
          <a:pathLst>
            <a:path>
              <a:moveTo>
                <a:pt x="0" y="0"/>
              </a:moveTo>
              <a:lnTo>
                <a:pt x="0" y="426034"/>
              </a:lnTo>
              <a:lnTo>
                <a:pt x="120708" y="426034"/>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9633F1-145E-435A-B8D8-48B2925B2F47}">
      <dsp:nvSpPr>
        <dsp:cNvPr id="0" name=""/>
        <dsp:cNvSpPr/>
      </dsp:nvSpPr>
      <dsp:spPr>
        <a:xfrm>
          <a:off x="5065292" y="994292"/>
          <a:ext cx="1161119" cy="639676"/>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fr-FR" sz="1600" kern="1200" dirty="0"/>
            <a:t>Courbes paramétrées</a:t>
          </a:r>
        </a:p>
      </dsp:txBody>
      <dsp:txXfrm>
        <a:off x="5084027" y="1013027"/>
        <a:ext cx="1123649" cy="602206"/>
      </dsp:txXfrm>
    </dsp:sp>
    <dsp:sp modelId="{E9D573B7-D138-40D6-BCE0-8724DF505189}">
      <dsp:nvSpPr>
        <dsp:cNvPr id="0" name=""/>
        <dsp:cNvSpPr/>
      </dsp:nvSpPr>
      <dsp:spPr>
        <a:xfrm>
          <a:off x="4944583" y="888095"/>
          <a:ext cx="120708" cy="1171907"/>
        </a:xfrm>
        <a:custGeom>
          <a:avLst/>
          <a:gdLst/>
          <a:ahLst/>
          <a:cxnLst/>
          <a:rect l="0" t="0" r="0" b="0"/>
          <a:pathLst>
            <a:path>
              <a:moveTo>
                <a:pt x="0" y="0"/>
              </a:moveTo>
              <a:lnTo>
                <a:pt x="0" y="1171907"/>
              </a:lnTo>
              <a:lnTo>
                <a:pt x="120708" y="1171907"/>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1E2C73-305F-4331-A128-B4AF91A946A1}">
      <dsp:nvSpPr>
        <dsp:cNvPr id="0" name=""/>
        <dsp:cNvSpPr/>
      </dsp:nvSpPr>
      <dsp:spPr>
        <a:xfrm>
          <a:off x="5065292" y="1740164"/>
          <a:ext cx="1161289" cy="639676"/>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fr-FR" sz="1600" kern="1200" dirty="0"/>
            <a:t>Courbes de Bézier</a:t>
          </a:r>
        </a:p>
      </dsp:txBody>
      <dsp:txXfrm>
        <a:off x="5084027" y="1758899"/>
        <a:ext cx="1123819" cy="602206"/>
      </dsp:txXfrm>
    </dsp:sp>
    <dsp:sp modelId="{2926F3AF-98B7-4FA2-BD26-9753986C0EE0}">
      <dsp:nvSpPr>
        <dsp:cNvPr id="0" name=""/>
        <dsp:cNvSpPr/>
      </dsp:nvSpPr>
      <dsp:spPr>
        <a:xfrm>
          <a:off x="4944583" y="888095"/>
          <a:ext cx="120708" cy="1917779"/>
        </a:xfrm>
        <a:custGeom>
          <a:avLst/>
          <a:gdLst/>
          <a:ahLst/>
          <a:cxnLst/>
          <a:rect l="0" t="0" r="0" b="0"/>
          <a:pathLst>
            <a:path>
              <a:moveTo>
                <a:pt x="0" y="0"/>
              </a:moveTo>
              <a:lnTo>
                <a:pt x="0" y="1917779"/>
              </a:lnTo>
              <a:lnTo>
                <a:pt x="120708" y="1917779"/>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55F199B-3816-4924-9AC5-11434735BA9A}">
      <dsp:nvSpPr>
        <dsp:cNvPr id="0" name=""/>
        <dsp:cNvSpPr/>
      </dsp:nvSpPr>
      <dsp:spPr>
        <a:xfrm>
          <a:off x="5065292" y="2486037"/>
          <a:ext cx="1161289" cy="639676"/>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fr-FR" sz="1600" kern="1200" dirty="0"/>
            <a:t>Types d’images</a:t>
          </a:r>
        </a:p>
      </dsp:txBody>
      <dsp:txXfrm>
        <a:off x="5084027" y="2504772"/>
        <a:ext cx="1123819" cy="602206"/>
      </dsp:txXfrm>
    </dsp:sp>
    <dsp:sp modelId="{9D5B7B7F-7B38-41E7-B8B8-569BD627D16E}">
      <dsp:nvSpPr>
        <dsp:cNvPr id="0" name=""/>
        <dsp:cNvSpPr/>
      </dsp:nvSpPr>
      <dsp:spPr>
        <a:xfrm>
          <a:off x="6243355" y="2901"/>
          <a:ext cx="1207087" cy="885193"/>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fr-FR" sz="2000" kern="1200" dirty="0"/>
            <a:t>V. Outils</a:t>
          </a:r>
        </a:p>
      </dsp:txBody>
      <dsp:txXfrm>
        <a:off x="6269281" y="28827"/>
        <a:ext cx="1155235" cy="833341"/>
      </dsp:txXfrm>
    </dsp:sp>
    <dsp:sp modelId="{FD363CD2-E775-4D12-A03B-328936F77FD6}">
      <dsp:nvSpPr>
        <dsp:cNvPr id="0" name=""/>
        <dsp:cNvSpPr/>
      </dsp:nvSpPr>
      <dsp:spPr>
        <a:xfrm>
          <a:off x="6364064" y="888095"/>
          <a:ext cx="120708" cy="426034"/>
        </a:xfrm>
        <a:custGeom>
          <a:avLst/>
          <a:gdLst/>
          <a:ahLst/>
          <a:cxnLst/>
          <a:rect l="0" t="0" r="0" b="0"/>
          <a:pathLst>
            <a:path>
              <a:moveTo>
                <a:pt x="0" y="0"/>
              </a:moveTo>
              <a:lnTo>
                <a:pt x="0" y="426034"/>
              </a:lnTo>
              <a:lnTo>
                <a:pt x="120708" y="426034"/>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5F2852-2107-4020-889C-813B415615A0}">
      <dsp:nvSpPr>
        <dsp:cNvPr id="0" name=""/>
        <dsp:cNvSpPr/>
      </dsp:nvSpPr>
      <dsp:spPr>
        <a:xfrm>
          <a:off x="6484772" y="994292"/>
          <a:ext cx="1280161" cy="639676"/>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fr-FR" sz="1600" kern="1200" dirty="0"/>
            <a:t>Inkscape</a:t>
          </a:r>
        </a:p>
      </dsp:txBody>
      <dsp:txXfrm>
        <a:off x="6503507" y="1013027"/>
        <a:ext cx="1242691" cy="602206"/>
      </dsp:txXfrm>
    </dsp:sp>
    <dsp:sp modelId="{E91EE74C-30E8-4334-B027-9470327B6374}">
      <dsp:nvSpPr>
        <dsp:cNvPr id="0" name=""/>
        <dsp:cNvSpPr/>
      </dsp:nvSpPr>
      <dsp:spPr>
        <a:xfrm>
          <a:off x="6364064" y="888095"/>
          <a:ext cx="120708" cy="1171907"/>
        </a:xfrm>
        <a:custGeom>
          <a:avLst/>
          <a:gdLst/>
          <a:ahLst/>
          <a:cxnLst/>
          <a:rect l="0" t="0" r="0" b="0"/>
          <a:pathLst>
            <a:path>
              <a:moveTo>
                <a:pt x="0" y="0"/>
              </a:moveTo>
              <a:lnTo>
                <a:pt x="0" y="1171907"/>
              </a:lnTo>
              <a:lnTo>
                <a:pt x="120708" y="1171907"/>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A31F7A-2168-4056-9ACF-3E08CEB3B3D1}">
      <dsp:nvSpPr>
        <dsp:cNvPr id="0" name=""/>
        <dsp:cNvSpPr/>
      </dsp:nvSpPr>
      <dsp:spPr>
        <a:xfrm>
          <a:off x="6484772" y="1740164"/>
          <a:ext cx="1280161" cy="639676"/>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fr-FR" sz="1600" kern="1200" dirty="0"/>
            <a:t>SVGPathTools</a:t>
          </a:r>
        </a:p>
      </dsp:txBody>
      <dsp:txXfrm>
        <a:off x="6503507" y="1758899"/>
        <a:ext cx="1242691" cy="602206"/>
      </dsp:txXfrm>
    </dsp:sp>
    <dsp:sp modelId="{8B65CCE2-EC0E-4265-AE78-7E57D42E5959}">
      <dsp:nvSpPr>
        <dsp:cNvPr id="0" name=""/>
        <dsp:cNvSpPr/>
      </dsp:nvSpPr>
      <dsp:spPr>
        <a:xfrm>
          <a:off x="6364064" y="888095"/>
          <a:ext cx="120708" cy="1917779"/>
        </a:xfrm>
        <a:custGeom>
          <a:avLst/>
          <a:gdLst/>
          <a:ahLst/>
          <a:cxnLst/>
          <a:rect l="0" t="0" r="0" b="0"/>
          <a:pathLst>
            <a:path>
              <a:moveTo>
                <a:pt x="0" y="0"/>
              </a:moveTo>
              <a:lnTo>
                <a:pt x="0" y="1917779"/>
              </a:lnTo>
              <a:lnTo>
                <a:pt x="120708" y="1917779"/>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F3D854-6709-477D-A231-0B8BDE0F1593}">
      <dsp:nvSpPr>
        <dsp:cNvPr id="0" name=""/>
        <dsp:cNvSpPr/>
      </dsp:nvSpPr>
      <dsp:spPr>
        <a:xfrm>
          <a:off x="6484772" y="2486037"/>
          <a:ext cx="1280161" cy="639676"/>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fr-FR" sz="1600" kern="1200" dirty="0"/>
            <a:t>OOP</a:t>
          </a:r>
        </a:p>
      </dsp:txBody>
      <dsp:txXfrm>
        <a:off x="6503507" y="2504772"/>
        <a:ext cx="1242691" cy="602206"/>
      </dsp:txXfrm>
    </dsp:sp>
    <dsp:sp modelId="{87B95E0B-E6E8-4C62-9B48-4FAD472C0786}">
      <dsp:nvSpPr>
        <dsp:cNvPr id="0" name=""/>
        <dsp:cNvSpPr/>
      </dsp:nvSpPr>
      <dsp:spPr>
        <a:xfrm>
          <a:off x="6364064" y="888095"/>
          <a:ext cx="120708" cy="2663652"/>
        </a:xfrm>
        <a:custGeom>
          <a:avLst/>
          <a:gdLst/>
          <a:ahLst/>
          <a:cxnLst/>
          <a:rect l="0" t="0" r="0" b="0"/>
          <a:pathLst>
            <a:path>
              <a:moveTo>
                <a:pt x="0" y="0"/>
              </a:moveTo>
              <a:lnTo>
                <a:pt x="0" y="2663652"/>
              </a:lnTo>
              <a:lnTo>
                <a:pt x="120708" y="2663652"/>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B3222C3-7B2E-480A-B2DF-370DB3C920F6}">
      <dsp:nvSpPr>
        <dsp:cNvPr id="0" name=""/>
        <dsp:cNvSpPr/>
      </dsp:nvSpPr>
      <dsp:spPr>
        <a:xfrm>
          <a:off x="6484772" y="3231909"/>
          <a:ext cx="1280161" cy="639676"/>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fr-FR" sz="1600" kern="1200" dirty="0"/>
            <a:t>Bases de données</a:t>
          </a:r>
        </a:p>
      </dsp:txBody>
      <dsp:txXfrm>
        <a:off x="6503507" y="3250644"/>
        <a:ext cx="1242691" cy="602206"/>
      </dsp:txXfrm>
    </dsp:sp>
    <dsp:sp modelId="{0FD3CD52-F5DC-454C-A26D-09EA10E5BE51}">
      <dsp:nvSpPr>
        <dsp:cNvPr id="0" name=""/>
        <dsp:cNvSpPr/>
      </dsp:nvSpPr>
      <dsp:spPr>
        <a:xfrm>
          <a:off x="7709377" y="2901"/>
          <a:ext cx="1339748" cy="885193"/>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fr-FR" sz="1500" kern="1200" dirty="0"/>
            <a:t>VI. Implémentation</a:t>
          </a:r>
        </a:p>
      </dsp:txBody>
      <dsp:txXfrm>
        <a:off x="7735303" y="28827"/>
        <a:ext cx="1287896" cy="833341"/>
      </dsp:txXfrm>
    </dsp:sp>
    <dsp:sp modelId="{5E00B0B2-DF11-4DA7-9C38-3B91643DFC79}">
      <dsp:nvSpPr>
        <dsp:cNvPr id="0" name=""/>
        <dsp:cNvSpPr/>
      </dsp:nvSpPr>
      <dsp:spPr>
        <a:xfrm>
          <a:off x="7843351" y="888095"/>
          <a:ext cx="133974" cy="448012"/>
        </a:xfrm>
        <a:custGeom>
          <a:avLst/>
          <a:gdLst/>
          <a:ahLst/>
          <a:cxnLst/>
          <a:rect l="0" t="0" r="0" b="0"/>
          <a:pathLst>
            <a:path>
              <a:moveTo>
                <a:pt x="0" y="0"/>
              </a:moveTo>
              <a:lnTo>
                <a:pt x="0" y="448012"/>
              </a:lnTo>
              <a:lnTo>
                <a:pt x="133974" y="448012"/>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11CA6A-2DCE-4DCA-B041-63B6E8B2DE1A}">
      <dsp:nvSpPr>
        <dsp:cNvPr id="0" name=""/>
        <dsp:cNvSpPr/>
      </dsp:nvSpPr>
      <dsp:spPr>
        <a:xfrm>
          <a:off x="7977326" y="994292"/>
          <a:ext cx="2011682" cy="683632"/>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fr-FR" sz="1600" kern="1200" dirty="0"/>
            <a:t>Réalisation des schémas </a:t>
          </a:r>
        </a:p>
      </dsp:txBody>
      <dsp:txXfrm>
        <a:off x="7997349" y="1014315"/>
        <a:ext cx="1971636" cy="643586"/>
      </dsp:txXfrm>
    </dsp:sp>
    <dsp:sp modelId="{C74D5F1D-058E-4119-81B9-9481940EC931}">
      <dsp:nvSpPr>
        <dsp:cNvPr id="0" name=""/>
        <dsp:cNvSpPr/>
      </dsp:nvSpPr>
      <dsp:spPr>
        <a:xfrm>
          <a:off x="7843351" y="888095"/>
          <a:ext cx="133974" cy="1342609"/>
        </a:xfrm>
        <a:custGeom>
          <a:avLst/>
          <a:gdLst/>
          <a:ahLst/>
          <a:cxnLst/>
          <a:rect l="0" t="0" r="0" b="0"/>
          <a:pathLst>
            <a:path>
              <a:moveTo>
                <a:pt x="0" y="0"/>
              </a:moveTo>
              <a:lnTo>
                <a:pt x="0" y="1342609"/>
              </a:lnTo>
              <a:lnTo>
                <a:pt x="133974" y="1342609"/>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48383D4-0DD5-4441-962E-7405A8A9ECA6}">
      <dsp:nvSpPr>
        <dsp:cNvPr id="0" name=""/>
        <dsp:cNvSpPr/>
      </dsp:nvSpPr>
      <dsp:spPr>
        <a:xfrm>
          <a:off x="7977326" y="1784121"/>
          <a:ext cx="2011682" cy="893167"/>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fr-FR" sz="1600" kern="1200" dirty="0"/>
            <a:t>Lecture et manipulation des chemins SVG</a:t>
          </a:r>
        </a:p>
      </dsp:txBody>
      <dsp:txXfrm>
        <a:off x="8003486" y="1810281"/>
        <a:ext cx="1959362" cy="840847"/>
      </dsp:txXfrm>
    </dsp:sp>
    <dsp:sp modelId="{CCA55E48-DF6C-469C-BBF8-EC7988E5968D}">
      <dsp:nvSpPr>
        <dsp:cNvPr id="0" name=""/>
        <dsp:cNvSpPr/>
      </dsp:nvSpPr>
      <dsp:spPr>
        <a:xfrm>
          <a:off x="7843351" y="888095"/>
          <a:ext cx="133974" cy="2347928"/>
        </a:xfrm>
        <a:custGeom>
          <a:avLst/>
          <a:gdLst/>
          <a:ahLst/>
          <a:cxnLst/>
          <a:rect l="0" t="0" r="0" b="0"/>
          <a:pathLst>
            <a:path>
              <a:moveTo>
                <a:pt x="0" y="0"/>
              </a:moveTo>
              <a:lnTo>
                <a:pt x="0" y="2347928"/>
              </a:lnTo>
              <a:lnTo>
                <a:pt x="133974" y="2347928"/>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99E23A-F18B-46F4-8641-91EFE7988E55}">
      <dsp:nvSpPr>
        <dsp:cNvPr id="0" name=""/>
        <dsp:cNvSpPr/>
      </dsp:nvSpPr>
      <dsp:spPr>
        <a:xfrm>
          <a:off x="7977326" y="2783484"/>
          <a:ext cx="2011682" cy="905077"/>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t" anchorCtr="0">
          <a:noAutofit/>
        </a:bodyPr>
        <a:lstStyle/>
        <a:p>
          <a:pPr marL="0" lvl="0" indent="0" algn="l" defTabSz="711200">
            <a:lnSpc>
              <a:spcPct val="90000"/>
            </a:lnSpc>
            <a:spcBef>
              <a:spcPct val="0"/>
            </a:spcBef>
            <a:spcAft>
              <a:spcPct val="35000"/>
            </a:spcAft>
            <a:buNone/>
          </a:pPr>
          <a:r>
            <a:rPr lang="fr-FR" sz="1600" kern="1200" dirty="0"/>
            <a:t>Echantillonnage </a:t>
          </a:r>
        </a:p>
        <a:p>
          <a:pPr marL="171450" lvl="1" indent="-171450" algn="l" defTabSz="711200">
            <a:lnSpc>
              <a:spcPct val="90000"/>
            </a:lnSpc>
            <a:spcBef>
              <a:spcPct val="0"/>
            </a:spcBef>
            <a:spcAft>
              <a:spcPct val="15000"/>
            </a:spcAft>
            <a:buChar char="•"/>
          </a:pPr>
          <a:r>
            <a:rPr lang="fr-FR" sz="1600" kern="1200" dirty="0"/>
            <a:t>Equidistant</a:t>
          </a:r>
        </a:p>
        <a:p>
          <a:pPr marL="171450" lvl="1" indent="-171450" algn="l" defTabSz="711200">
            <a:lnSpc>
              <a:spcPct val="90000"/>
            </a:lnSpc>
            <a:spcBef>
              <a:spcPct val="0"/>
            </a:spcBef>
            <a:spcAft>
              <a:spcPct val="15000"/>
            </a:spcAft>
            <a:buChar char="•"/>
          </a:pPr>
          <a:r>
            <a:rPr lang="fr-FR" sz="1600" kern="1200" dirty="0"/>
            <a:t>Basé sur la courbure</a:t>
          </a:r>
        </a:p>
      </dsp:txBody>
      <dsp:txXfrm>
        <a:off x="8003835" y="2809993"/>
        <a:ext cx="1958664" cy="852059"/>
      </dsp:txXfrm>
    </dsp:sp>
    <dsp:sp modelId="{6A87E13E-33D9-445C-8EF2-EB88A2134EE9}">
      <dsp:nvSpPr>
        <dsp:cNvPr id="0" name=""/>
        <dsp:cNvSpPr/>
      </dsp:nvSpPr>
      <dsp:spPr>
        <a:xfrm>
          <a:off x="7843351" y="888095"/>
          <a:ext cx="133974" cy="3119056"/>
        </a:xfrm>
        <a:custGeom>
          <a:avLst/>
          <a:gdLst/>
          <a:ahLst/>
          <a:cxnLst/>
          <a:rect l="0" t="0" r="0" b="0"/>
          <a:pathLst>
            <a:path>
              <a:moveTo>
                <a:pt x="0" y="0"/>
              </a:moveTo>
              <a:lnTo>
                <a:pt x="0" y="3119056"/>
              </a:lnTo>
              <a:lnTo>
                <a:pt x="133974" y="3119056"/>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EFB0D4-7FF6-48A4-BD83-7169127E0095}">
      <dsp:nvSpPr>
        <dsp:cNvPr id="0" name=""/>
        <dsp:cNvSpPr/>
      </dsp:nvSpPr>
      <dsp:spPr>
        <a:xfrm>
          <a:off x="7977326" y="3794759"/>
          <a:ext cx="2011682" cy="424785"/>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fr-FR" sz="1600" kern="1200" dirty="0"/>
            <a:t>Interface</a:t>
          </a:r>
        </a:p>
      </dsp:txBody>
      <dsp:txXfrm>
        <a:off x="7989768" y="3807201"/>
        <a:ext cx="1986798" cy="399901"/>
      </dsp:txXfrm>
    </dsp:sp>
    <dsp:sp modelId="{13D70A00-363F-41B7-A8C8-7329E70AFC2B}">
      <dsp:nvSpPr>
        <dsp:cNvPr id="0" name=""/>
        <dsp:cNvSpPr/>
      </dsp:nvSpPr>
      <dsp:spPr>
        <a:xfrm>
          <a:off x="7843351" y="888095"/>
          <a:ext cx="133974" cy="3650038"/>
        </a:xfrm>
        <a:custGeom>
          <a:avLst/>
          <a:gdLst/>
          <a:ahLst/>
          <a:cxnLst/>
          <a:rect l="0" t="0" r="0" b="0"/>
          <a:pathLst>
            <a:path>
              <a:moveTo>
                <a:pt x="0" y="0"/>
              </a:moveTo>
              <a:lnTo>
                <a:pt x="0" y="3650038"/>
              </a:lnTo>
              <a:lnTo>
                <a:pt x="133974" y="3650038"/>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CABC924-3657-4686-B5B1-3DB17A47A0AC}">
      <dsp:nvSpPr>
        <dsp:cNvPr id="0" name=""/>
        <dsp:cNvSpPr/>
      </dsp:nvSpPr>
      <dsp:spPr>
        <a:xfrm>
          <a:off x="7977326" y="4325741"/>
          <a:ext cx="2011682" cy="424785"/>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fr-FR" sz="1600" kern="1200" dirty="0"/>
            <a:t>Fichiers CSV</a:t>
          </a:r>
        </a:p>
      </dsp:txBody>
      <dsp:txXfrm>
        <a:off x="7989768" y="4338183"/>
        <a:ext cx="1986798" cy="399901"/>
      </dsp:txXfrm>
    </dsp:sp>
    <dsp:sp modelId="{D98F012E-6FD1-4C12-B6EA-D1586EC24796}">
      <dsp:nvSpPr>
        <dsp:cNvPr id="0" name=""/>
        <dsp:cNvSpPr/>
      </dsp:nvSpPr>
      <dsp:spPr>
        <a:xfrm>
          <a:off x="9261518" y="2901"/>
          <a:ext cx="1339748" cy="886969"/>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fr-FR" sz="1600" kern="1200" dirty="0"/>
            <a:t>VII. Conclusion et perspectives</a:t>
          </a:r>
        </a:p>
      </dsp:txBody>
      <dsp:txXfrm>
        <a:off x="9287496" y="28879"/>
        <a:ext cx="1287792" cy="8350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83D02B-AEEF-49F2-9425-D2B9F8F22456}">
      <dsp:nvSpPr>
        <dsp:cNvPr id="0" name=""/>
        <dsp:cNvSpPr/>
      </dsp:nvSpPr>
      <dsp:spPr>
        <a:xfrm>
          <a:off x="10773071" y="815119"/>
          <a:ext cx="2159277" cy="2159630"/>
        </a:xfrm>
        <a:prstGeom prst="ellips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DFFC34-29A1-4A01-A5C6-3148536AAF48}">
      <dsp:nvSpPr>
        <dsp:cNvPr id="0" name=""/>
        <dsp:cNvSpPr/>
      </dsp:nvSpPr>
      <dsp:spPr>
        <a:xfrm>
          <a:off x="10844319" y="887119"/>
          <a:ext cx="2015632" cy="2015630"/>
        </a:xfrm>
        <a:prstGeom prst="ellipse">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fr-FR" sz="2000" kern="1200" dirty="0"/>
            <a:t>Enregistrem-ent du résultat au format SVG </a:t>
          </a:r>
        </a:p>
      </dsp:txBody>
      <dsp:txXfrm>
        <a:off x="11132759" y="1175121"/>
        <a:ext cx="1439901" cy="1439627"/>
      </dsp:txXfrm>
    </dsp:sp>
    <dsp:sp modelId="{C7A0C346-01BF-4E51-A447-929A50A86297}">
      <dsp:nvSpPr>
        <dsp:cNvPr id="0" name=""/>
        <dsp:cNvSpPr/>
      </dsp:nvSpPr>
      <dsp:spPr>
        <a:xfrm rot="2700000">
          <a:off x="8540371" y="815231"/>
          <a:ext cx="2159027" cy="2159027"/>
        </a:xfrm>
        <a:prstGeom prst="teardrop">
          <a:avLst>
            <a:gd name="adj" fmla="val 10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6E889E-C430-4323-AB57-5683F4098397}">
      <dsp:nvSpPr>
        <dsp:cNvPr id="0" name=""/>
        <dsp:cNvSpPr/>
      </dsp:nvSpPr>
      <dsp:spPr>
        <a:xfrm>
          <a:off x="8613793" y="887119"/>
          <a:ext cx="2015632" cy="2015630"/>
        </a:xfrm>
        <a:prstGeom prst="ellipse">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fr-FR" sz="2000" kern="1200" dirty="0"/>
            <a:t>Optimisation des points de contrôle</a:t>
          </a:r>
        </a:p>
      </dsp:txBody>
      <dsp:txXfrm>
        <a:off x="8901084" y="1175121"/>
        <a:ext cx="1439901" cy="1439627"/>
      </dsp:txXfrm>
    </dsp:sp>
    <dsp:sp modelId="{DC18E5F5-C03B-4A54-BCDA-2F4183F5244F}">
      <dsp:nvSpPr>
        <dsp:cNvPr id="0" name=""/>
        <dsp:cNvSpPr/>
      </dsp:nvSpPr>
      <dsp:spPr>
        <a:xfrm rot="2700000">
          <a:off x="6309846" y="815231"/>
          <a:ext cx="2159027" cy="2159027"/>
        </a:xfrm>
        <a:prstGeom prst="teardrop">
          <a:avLst>
            <a:gd name="adj" fmla="val 10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05DD31-2FF8-4FEC-9335-F76062AB1909}">
      <dsp:nvSpPr>
        <dsp:cNvPr id="0" name=""/>
        <dsp:cNvSpPr/>
      </dsp:nvSpPr>
      <dsp:spPr>
        <a:xfrm>
          <a:off x="6382118" y="887119"/>
          <a:ext cx="2015632" cy="2015630"/>
        </a:xfrm>
        <a:prstGeom prst="ellipse">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fr-FR" sz="2000" kern="1200" dirty="0"/>
            <a:t>Utilisation de l’outil Node pour affiner les courbes </a:t>
          </a:r>
        </a:p>
      </dsp:txBody>
      <dsp:txXfrm>
        <a:off x="6669409" y="1175121"/>
        <a:ext cx="1439901" cy="1439627"/>
      </dsp:txXfrm>
    </dsp:sp>
    <dsp:sp modelId="{0D0DFBC5-2F4C-440E-B605-9BB2D3F6836E}">
      <dsp:nvSpPr>
        <dsp:cNvPr id="0" name=""/>
        <dsp:cNvSpPr/>
      </dsp:nvSpPr>
      <dsp:spPr>
        <a:xfrm rot="2700000">
          <a:off x="4078171" y="815231"/>
          <a:ext cx="2159027" cy="2159027"/>
        </a:xfrm>
        <a:prstGeom prst="teardrop">
          <a:avLst>
            <a:gd name="adj" fmla="val 10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77AF3C-BF53-4511-BC5B-3E61CAD35602}">
      <dsp:nvSpPr>
        <dsp:cNvPr id="0" name=""/>
        <dsp:cNvSpPr/>
      </dsp:nvSpPr>
      <dsp:spPr>
        <a:xfrm>
          <a:off x="4150443" y="887119"/>
          <a:ext cx="2015632" cy="2015630"/>
        </a:xfrm>
        <a:prstGeom prst="ellipse">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fr-FR" sz="2000" kern="1200" dirty="0"/>
            <a:t>Création de forme en définissant des trajets </a:t>
          </a:r>
        </a:p>
      </dsp:txBody>
      <dsp:txXfrm>
        <a:off x="4438883" y="1175121"/>
        <a:ext cx="1439901" cy="1439627"/>
      </dsp:txXfrm>
    </dsp:sp>
    <dsp:sp modelId="{CE20D248-E7A2-4B17-946C-8EBEB6F72894}">
      <dsp:nvSpPr>
        <dsp:cNvPr id="0" name=""/>
        <dsp:cNvSpPr/>
      </dsp:nvSpPr>
      <dsp:spPr>
        <a:xfrm rot="2700000">
          <a:off x="1846496" y="815231"/>
          <a:ext cx="2159027" cy="2159027"/>
        </a:xfrm>
        <a:prstGeom prst="teardrop">
          <a:avLst>
            <a:gd name="adj" fmla="val 10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EAE902-A8B0-4052-B663-687D83040973}">
      <dsp:nvSpPr>
        <dsp:cNvPr id="0" name=""/>
        <dsp:cNvSpPr/>
      </dsp:nvSpPr>
      <dsp:spPr>
        <a:xfrm>
          <a:off x="1918769" y="887119"/>
          <a:ext cx="2015632" cy="2015630"/>
        </a:xfrm>
        <a:prstGeom prst="ellipse">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fr-FR" sz="2000" kern="1200" dirty="0"/>
            <a:t>Sélection de l’outil </a:t>
          </a:r>
          <a:br>
            <a:rPr lang="fr-FR" sz="2000" kern="1200" dirty="0"/>
          </a:br>
          <a:r>
            <a:rPr lang="fr-FR" sz="2000" kern="1200" dirty="0"/>
            <a:t>Courbe de Bézier</a:t>
          </a:r>
        </a:p>
      </dsp:txBody>
      <dsp:txXfrm>
        <a:off x="2207209" y="1175121"/>
        <a:ext cx="1439901" cy="14396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BEC687-3317-4888-A92D-F296CFD6321F}">
      <dsp:nvSpPr>
        <dsp:cNvPr id="0" name=""/>
        <dsp:cNvSpPr/>
      </dsp:nvSpPr>
      <dsp:spPr>
        <a:xfrm>
          <a:off x="2377907" y="1906"/>
          <a:ext cx="1023640" cy="1023640"/>
        </a:xfrm>
        <a:prstGeom prst="ellipse">
          <a:avLst/>
        </a:prstGeom>
        <a:solidFill>
          <a:schemeClr val="accent1">
            <a:alpha val="5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6E597826-FF1A-4C3F-B0FE-D5C8E93B31D6}">
      <dsp:nvSpPr>
        <dsp:cNvPr id="0" name=""/>
        <dsp:cNvSpPr/>
      </dsp:nvSpPr>
      <dsp:spPr>
        <a:xfrm>
          <a:off x="2889727" y="1906"/>
          <a:ext cx="5461495" cy="1023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0480" rIns="0" bIns="30480" numCol="1" spcCol="1270" anchor="ctr" anchorCtr="0">
          <a:noAutofit/>
        </a:bodyPr>
        <a:lstStyle/>
        <a:p>
          <a:pPr marL="0" lvl="0" indent="0" algn="just" defTabSz="1066800">
            <a:lnSpc>
              <a:spcPct val="90000"/>
            </a:lnSpc>
            <a:spcBef>
              <a:spcPct val="0"/>
            </a:spcBef>
            <a:spcAft>
              <a:spcPct val="35000"/>
            </a:spcAft>
            <a:buNone/>
          </a:pPr>
          <a:r>
            <a:rPr lang="fr-FR" sz="2400" kern="1200" dirty="0">
              <a:latin typeface="+mn-lt"/>
            </a:rPr>
            <a:t> </a:t>
          </a:r>
          <a:r>
            <a:rPr lang="fr-FR" sz="2400" kern="1200" dirty="0">
              <a:solidFill>
                <a:schemeClr val="tx1">
                  <a:lumMod val="85000"/>
                  <a:lumOff val="15000"/>
                </a:schemeClr>
              </a:solidFill>
              <a:latin typeface="+mn-lt"/>
            </a:rPr>
            <a:t>Lecture, écriture et affichage de fichiers SVG contenant des éléments Path et autres éléments SVG</a:t>
          </a:r>
        </a:p>
      </dsp:txBody>
      <dsp:txXfrm>
        <a:off x="2889727" y="1906"/>
        <a:ext cx="5461495" cy="1023640"/>
      </dsp:txXfrm>
    </dsp:sp>
    <dsp:sp modelId="{B159633C-D8E5-4D31-A882-38F4EDD106A9}">
      <dsp:nvSpPr>
        <dsp:cNvPr id="0" name=""/>
        <dsp:cNvSpPr/>
      </dsp:nvSpPr>
      <dsp:spPr>
        <a:xfrm>
          <a:off x="2377907" y="1025546"/>
          <a:ext cx="1023640" cy="1023640"/>
        </a:xfrm>
        <a:prstGeom prst="ellipse">
          <a:avLst/>
        </a:prstGeom>
        <a:solidFill>
          <a:schemeClr val="accent1">
            <a:alpha val="5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714B2FCB-7FAF-4D92-824F-16F3285DFDE8}">
      <dsp:nvSpPr>
        <dsp:cNvPr id="0" name=""/>
        <dsp:cNvSpPr/>
      </dsp:nvSpPr>
      <dsp:spPr>
        <a:xfrm>
          <a:off x="2889727" y="1025546"/>
          <a:ext cx="5461495" cy="1023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0480" rIns="0" bIns="30480" numCol="1" spcCol="1270" anchor="ctr" anchorCtr="0">
          <a:noAutofit/>
        </a:bodyPr>
        <a:lstStyle/>
        <a:p>
          <a:pPr marL="0" lvl="0" indent="0" algn="just" defTabSz="1066800">
            <a:lnSpc>
              <a:spcPct val="90000"/>
            </a:lnSpc>
            <a:spcBef>
              <a:spcPct val="0"/>
            </a:spcBef>
            <a:spcAft>
              <a:spcPct val="35000"/>
            </a:spcAft>
            <a:buNone/>
          </a:pPr>
          <a:r>
            <a:rPr lang="fr-FR" sz="2400" kern="1200" dirty="0">
              <a:solidFill>
                <a:schemeClr val="tx1">
                  <a:lumMod val="85000"/>
                  <a:lumOff val="15000"/>
                </a:schemeClr>
              </a:solidFill>
              <a:latin typeface="+mn-lt"/>
            </a:rPr>
            <a:t>Conversion de segments de chemin de Bézier en objets polynomiaux numpy. Poly1d</a:t>
          </a:r>
        </a:p>
      </dsp:txBody>
      <dsp:txXfrm>
        <a:off x="2889727" y="1025546"/>
        <a:ext cx="5461495" cy="1023640"/>
      </dsp:txXfrm>
    </dsp:sp>
    <dsp:sp modelId="{606B88B0-0281-4F7E-8259-FAA2ED5CEF79}">
      <dsp:nvSpPr>
        <dsp:cNvPr id="0" name=""/>
        <dsp:cNvSpPr/>
      </dsp:nvSpPr>
      <dsp:spPr>
        <a:xfrm>
          <a:off x="2377907" y="2049187"/>
          <a:ext cx="1023640" cy="1023640"/>
        </a:xfrm>
        <a:prstGeom prst="ellipse">
          <a:avLst/>
        </a:prstGeom>
        <a:solidFill>
          <a:schemeClr val="accent1">
            <a:alpha val="5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167D0638-F924-4C5D-B676-8E6D38F7C80A}">
      <dsp:nvSpPr>
        <dsp:cNvPr id="0" name=""/>
        <dsp:cNvSpPr/>
      </dsp:nvSpPr>
      <dsp:spPr>
        <a:xfrm>
          <a:off x="2889727" y="2049187"/>
          <a:ext cx="5461495" cy="1023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0480" rIns="0" bIns="30480" numCol="1" spcCol="1270" anchor="ctr" anchorCtr="0">
          <a:noAutofit/>
        </a:bodyPr>
        <a:lstStyle/>
        <a:p>
          <a:pPr marL="0" lvl="0" indent="0" algn="just" defTabSz="1066800">
            <a:lnSpc>
              <a:spcPct val="90000"/>
            </a:lnSpc>
            <a:spcBef>
              <a:spcPct val="0"/>
            </a:spcBef>
            <a:spcAft>
              <a:spcPct val="35000"/>
            </a:spcAft>
            <a:buNone/>
          </a:pPr>
          <a:r>
            <a:rPr lang="fr-FR" sz="2400" kern="1200" dirty="0">
              <a:solidFill>
                <a:schemeClr val="tx1">
                  <a:lumMod val="85000"/>
                  <a:lumOff val="15000"/>
                </a:schemeClr>
              </a:solidFill>
              <a:latin typeface="+mn-lt"/>
            </a:rPr>
            <a:t>Conversion de polynômes (sous forme standard) en leur forme de Bézier</a:t>
          </a:r>
        </a:p>
      </dsp:txBody>
      <dsp:txXfrm>
        <a:off x="2889727" y="2049187"/>
        <a:ext cx="5461495" cy="1023640"/>
      </dsp:txXfrm>
    </dsp:sp>
    <dsp:sp modelId="{1B2ED855-2108-4929-977F-047F1882B0F5}">
      <dsp:nvSpPr>
        <dsp:cNvPr id="0" name=""/>
        <dsp:cNvSpPr/>
      </dsp:nvSpPr>
      <dsp:spPr>
        <a:xfrm>
          <a:off x="2377907" y="3072827"/>
          <a:ext cx="1023640" cy="1023640"/>
        </a:xfrm>
        <a:prstGeom prst="ellipse">
          <a:avLst/>
        </a:prstGeom>
        <a:solidFill>
          <a:schemeClr val="accent1">
            <a:alpha val="5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DE28F77D-F226-407D-91D2-11D171F26CBB}">
      <dsp:nvSpPr>
        <dsp:cNvPr id="0" name=""/>
        <dsp:cNvSpPr/>
      </dsp:nvSpPr>
      <dsp:spPr>
        <a:xfrm>
          <a:off x="2889727" y="3072827"/>
          <a:ext cx="5461495" cy="1023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0480" rIns="0" bIns="30480" numCol="1" spcCol="1270" anchor="ctr" anchorCtr="0">
          <a:noAutofit/>
        </a:bodyPr>
        <a:lstStyle/>
        <a:p>
          <a:pPr marL="0" lvl="0" indent="0" algn="just" defTabSz="1066800">
            <a:lnSpc>
              <a:spcPct val="90000"/>
            </a:lnSpc>
            <a:spcBef>
              <a:spcPct val="0"/>
            </a:spcBef>
            <a:spcAft>
              <a:spcPct val="35000"/>
            </a:spcAft>
            <a:buNone/>
          </a:pPr>
          <a:r>
            <a:rPr lang="fr-FR" sz="2400" kern="1200" noProof="0" dirty="0">
              <a:solidFill>
                <a:schemeClr val="tx1">
                  <a:lumMod val="85000"/>
                  <a:lumOff val="15000"/>
                </a:schemeClr>
              </a:solidFill>
              <a:latin typeface="+mn-lt"/>
            </a:rPr>
            <a:t>Calcul des dérivées</a:t>
          </a:r>
        </a:p>
      </dsp:txBody>
      <dsp:txXfrm>
        <a:off x="2889727" y="3072827"/>
        <a:ext cx="5461495" cy="10236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AE74D-5D5E-4246-8A59-E6020B1AD654}">
      <dsp:nvSpPr>
        <dsp:cNvPr id="0" name=""/>
        <dsp:cNvSpPr/>
      </dsp:nvSpPr>
      <dsp:spPr>
        <a:xfrm>
          <a:off x="-5269712" y="-807083"/>
          <a:ext cx="6275115" cy="6275115"/>
        </a:xfrm>
        <a:prstGeom prst="blockArc">
          <a:avLst>
            <a:gd name="adj1" fmla="val 18900000"/>
            <a:gd name="adj2" fmla="val 2700000"/>
            <a:gd name="adj3" fmla="val 344"/>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57D3F7-D952-446C-B671-0B88EADD7896}">
      <dsp:nvSpPr>
        <dsp:cNvPr id="0" name=""/>
        <dsp:cNvSpPr/>
      </dsp:nvSpPr>
      <dsp:spPr>
        <a:xfrm>
          <a:off x="374912" y="245445"/>
          <a:ext cx="7276510" cy="490704"/>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9497" tIns="55880" rIns="55880" bIns="55880" numCol="1" spcCol="1270" anchor="ctr" anchorCtr="0">
          <a:noAutofit/>
        </a:bodyPr>
        <a:lstStyle/>
        <a:p>
          <a:pPr marL="0" lvl="0" indent="0" algn="l" defTabSz="977900">
            <a:lnSpc>
              <a:spcPct val="90000"/>
            </a:lnSpc>
            <a:spcBef>
              <a:spcPct val="0"/>
            </a:spcBef>
            <a:spcAft>
              <a:spcPct val="35000"/>
            </a:spcAft>
            <a:buNone/>
          </a:pPr>
          <a:r>
            <a:rPr lang="fr-FR" sz="2200" kern="1200" dirty="0"/>
            <a:t>Initialisation et Préparation des Données</a:t>
          </a:r>
        </a:p>
      </dsp:txBody>
      <dsp:txXfrm>
        <a:off x="374912" y="245445"/>
        <a:ext cx="7276510" cy="490704"/>
      </dsp:txXfrm>
    </dsp:sp>
    <dsp:sp modelId="{B3EC1C3C-6F50-49DC-9B88-EF8CA5DE1D1D}">
      <dsp:nvSpPr>
        <dsp:cNvPr id="0" name=""/>
        <dsp:cNvSpPr/>
      </dsp:nvSpPr>
      <dsp:spPr>
        <a:xfrm>
          <a:off x="68222" y="184107"/>
          <a:ext cx="613380" cy="613380"/>
        </a:xfrm>
        <a:prstGeom prst="ellipse">
          <a:avLst/>
        </a:prstGeom>
        <a:solidFill>
          <a:schemeClr val="l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204D8E3-D3C2-4682-AE88-BF68B2D337E3}">
      <dsp:nvSpPr>
        <dsp:cNvPr id="0" name=""/>
        <dsp:cNvSpPr/>
      </dsp:nvSpPr>
      <dsp:spPr>
        <a:xfrm>
          <a:off x="778550" y="981409"/>
          <a:ext cx="6872872" cy="490704"/>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9497" tIns="55880" rIns="55880" bIns="55880" numCol="1" spcCol="1270" anchor="ctr" anchorCtr="0">
          <a:noAutofit/>
        </a:bodyPr>
        <a:lstStyle/>
        <a:p>
          <a:pPr marL="0" lvl="0" indent="0" algn="l" defTabSz="977900">
            <a:lnSpc>
              <a:spcPct val="90000"/>
            </a:lnSpc>
            <a:spcBef>
              <a:spcPct val="0"/>
            </a:spcBef>
            <a:spcAft>
              <a:spcPct val="35000"/>
            </a:spcAft>
            <a:buNone/>
          </a:pPr>
          <a:r>
            <a:rPr lang="fr-FR" sz="2200" kern="1200"/>
            <a:t>Analyse de la Forme Générale</a:t>
          </a:r>
          <a:endParaRPr lang="fr-FR" sz="2200" kern="1200" dirty="0"/>
        </a:p>
      </dsp:txBody>
      <dsp:txXfrm>
        <a:off x="778550" y="981409"/>
        <a:ext cx="6872872" cy="490704"/>
      </dsp:txXfrm>
    </dsp:sp>
    <dsp:sp modelId="{6A8AB540-52E8-41B5-BB09-52B0A85308B8}">
      <dsp:nvSpPr>
        <dsp:cNvPr id="0" name=""/>
        <dsp:cNvSpPr/>
      </dsp:nvSpPr>
      <dsp:spPr>
        <a:xfrm>
          <a:off x="471860" y="920071"/>
          <a:ext cx="613380" cy="613380"/>
        </a:xfrm>
        <a:prstGeom prst="ellipse">
          <a:avLst/>
        </a:prstGeom>
        <a:solidFill>
          <a:schemeClr val="l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EB10B8A-27B4-4FB9-BB39-0A3E850BB758}">
      <dsp:nvSpPr>
        <dsp:cNvPr id="0" name=""/>
        <dsp:cNvSpPr/>
      </dsp:nvSpPr>
      <dsp:spPr>
        <a:xfrm>
          <a:off x="963124" y="1717373"/>
          <a:ext cx="6688298" cy="490704"/>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9497" tIns="55880" rIns="55880" bIns="55880" numCol="1" spcCol="1270" anchor="ctr" anchorCtr="0">
          <a:noAutofit/>
        </a:bodyPr>
        <a:lstStyle/>
        <a:p>
          <a:pPr marL="0" lvl="0" indent="0" algn="l" defTabSz="977900">
            <a:lnSpc>
              <a:spcPct val="90000"/>
            </a:lnSpc>
            <a:spcBef>
              <a:spcPct val="0"/>
            </a:spcBef>
            <a:spcAft>
              <a:spcPct val="35000"/>
            </a:spcAft>
            <a:buNone/>
          </a:pPr>
          <a:r>
            <a:rPr lang="fr-FR" sz="2200" kern="1200"/>
            <a:t>Détail des Chemins et Segments</a:t>
          </a:r>
          <a:endParaRPr lang="fr-FR" sz="2200" kern="1200" dirty="0"/>
        </a:p>
      </dsp:txBody>
      <dsp:txXfrm>
        <a:off x="963124" y="1717373"/>
        <a:ext cx="6688298" cy="490704"/>
      </dsp:txXfrm>
    </dsp:sp>
    <dsp:sp modelId="{B982F2EE-C8DC-40E3-A8C9-5AAFD436D94D}">
      <dsp:nvSpPr>
        <dsp:cNvPr id="0" name=""/>
        <dsp:cNvSpPr/>
      </dsp:nvSpPr>
      <dsp:spPr>
        <a:xfrm>
          <a:off x="656434" y="1656035"/>
          <a:ext cx="613380" cy="613380"/>
        </a:xfrm>
        <a:prstGeom prst="ellipse">
          <a:avLst/>
        </a:prstGeom>
        <a:solidFill>
          <a:schemeClr val="l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026438B-0231-40A2-A813-359A6B3FE933}">
      <dsp:nvSpPr>
        <dsp:cNvPr id="0" name=""/>
        <dsp:cNvSpPr/>
      </dsp:nvSpPr>
      <dsp:spPr>
        <a:xfrm>
          <a:off x="963124" y="2452871"/>
          <a:ext cx="6688298" cy="490704"/>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9497"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a:t>Conversion et Manipulation Mathématique</a:t>
          </a:r>
          <a:endParaRPr lang="fr-FR" sz="2200" kern="1200" dirty="0"/>
        </a:p>
      </dsp:txBody>
      <dsp:txXfrm>
        <a:off x="963124" y="2452871"/>
        <a:ext cx="6688298" cy="490704"/>
      </dsp:txXfrm>
    </dsp:sp>
    <dsp:sp modelId="{9E732DF8-01CC-4C41-BF17-96B5EC05298D}">
      <dsp:nvSpPr>
        <dsp:cNvPr id="0" name=""/>
        <dsp:cNvSpPr/>
      </dsp:nvSpPr>
      <dsp:spPr>
        <a:xfrm>
          <a:off x="656434" y="2391532"/>
          <a:ext cx="613380" cy="613380"/>
        </a:xfrm>
        <a:prstGeom prst="ellipse">
          <a:avLst/>
        </a:prstGeom>
        <a:solidFill>
          <a:schemeClr val="l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96B0744-5435-478E-8C51-21BFD39B0C8D}">
      <dsp:nvSpPr>
        <dsp:cNvPr id="0" name=""/>
        <dsp:cNvSpPr/>
      </dsp:nvSpPr>
      <dsp:spPr>
        <a:xfrm>
          <a:off x="778550" y="3188834"/>
          <a:ext cx="6872872" cy="490704"/>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9497" tIns="55880" rIns="55880" bIns="55880" numCol="1" spcCol="1270" anchor="ctr" anchorCtr="0">
          <a:noAutofit/>
        </a:bodyPr>
        <a:lstStyle/>
        <a:p>
          <a:pPr marL="0" lvl="0" indent="0" algn="l" defTabSz="977900">
            <a:lnSpc>
              <a:spcPct val="90000"/>
            </a:lnSpc>
            <a:spcBef>
              <a:spcPct val="0"/>
            </a:spcBef>
            <a:spcAft>
              <a:spcPct val="35000"/>
            </a:spcAft>
            <a:buNone/>
          </a:pPr>
          <a:r>
            <a:rPr lang="fr-FR" sz="2200" kern="1200"/>
            <a:t>Calcul des Longueurs et Détermination des Extrémités</a:t>
          </a:r>
          <a:endParaRPr lang="fr-FR" sz="2200" kern="1200" dirty="0"/>
        </a:p>
      </dsp:txBody>
      <dsp:txXfrm>
        <a:off x="778550" y="3188834"/>
        <a:ext cx="6872872" cy="490704"/>
      </dsp:txXfrm>
    </dsp:sp>
    <dsp:sp modelId="{5B79DCFC-7D3A-4753-B0C4-FCD99514EDE0}">
      <dsp:nvSpPr>
        <dsp:cNvPr id="0" name=""/>
        <dsp:cNvSpPr/>
      </dsp:nvSpPr>
      <dsp:spPr>
        <a:xfrm>
          <a:off x="471860" y="3127496"/>
          <a:ext cx="613380" cy="613380"/>
        </a:xfrm>
        <a:prstGeom prst="ellipse">
          <a:avLst/>
        </a:prstGeom>
        <a:solidFill>
          <a:schemeClr val="l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59F789F-5B60-4DB1-AB47-A50D7358C449}">
      <dsp:nvSpPr>
        <dsp:cNvPr id="0" name=""/>
        <dsp:cNvSpPr/>
      </dsp:nvSpPr>
      <dsp:spPr>
        <a:xfrm>
          <a:off x="374912" y="3924798"/>
          <a:ext cx="7276510" cy="490704"/>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9497"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err="1"/>
            <a:t>Détection</a:t>
          </a:r>
          <a:r>
            <a:rPr lang="en-US" sz="2200" kern="1200" dirty="0"/>
            <a:t> des Intersections</a:t>
          </a:r>
          <a:endParaRPr lang="fr-FR" sz="2200" kern="1200" dirty="0"/>
        </a:p>
      </dsp:txBody>
      <dsp:txXfrm>
        <a:off x="374912" y="3924798"/>
        <a:ext cx="7276510" cy="490704"/>
      </dsp:txXfrm>
    </dsp:sp>
    <dsp:sp modelId="{67CBB8B7-C45D-4480-AF20-19D70679B2FF}">
      <dsp:nvSpPr>
        <dsp:cNvPr id="0" name=""/>
        <dsp:cNvSpPr/>
      </dsp:nvSpPr>
      <dsp:spPr>
        <a:xfrm>
          <a:off x="68222" y="3863460"/>
          <a:ext cx="613380" cy="613380"/>
        </a:xfrm>
        <a:prstGeom prst="ellipse">
          <a:avLst/>
        </a:prstGeom>
        <a:solidFill>
          <a:schemeClr val="l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2/8/2024</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‹N°›</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2/8/2024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‹N°›</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B3AB32-59DF-41F1-9618-EDFBF5049629}" type="slidenum">
              <a:rPr lang="en-US" smtClean="0"/>
              <a:t>11</a:t>
            </a:fld>
            <a:endParaRPr lang="en-US" dirty="0"/>
          </a:p>
        </p:txBody>
      </p:sp>
    </p:spTree>
    <p:extLst>
      <p:ext uri="{BB962C8B-B14F-4D97-AF65-F5344CB8AC3E}">
        <p14:creationId xmlns:p14="http://schemas.microsoft.com/office/powerpoint/2010/main" val="1365563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B3AB32-59DF-41F1-9618-EDFBF5049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8975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B3AB32-59DF-41F1-9618-EDFBF5049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4032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B3AB32-59DF-41F1-9618-EDFBF5049629}" type="slidenum">
              <a:rPr lang="en-US" smtClean="0"/>
              <a:t>14</a:t>
            </a:fld>
            <a:endParaRPr lang="en-US" dirty="0"/>
          </a:p>
        </p:txBody>
      </p:sp>
    </p:spTree>
    <p:extLst>
      <p:ext uri="{BB962C8B-B14F-4D97-AF65-F5344CB8AC3E}">
        <p14:creationId xmlns:p14="http://schemas.microsoft.com/office/powerpoint/2010/main" val="1304698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B3AB32-59DF-41F1-9618-EDFBF5049629}" type="slidenum">
              <a:rPr lang="en-US" smtClean="0"/>
              <a:t>15</a:t>
            </a:fld>
            <a:endParaRPr lang="en-US" dirty="0"/>
          </a:p>
        </p:txBody>
      </p:sp>
    </p:spTree>
    <p:extLst>
      <p:ext uri="{BB962C8B-B14F-4D97-AF65-F5344CB8AC3E}">
        <p14:creationId xmlns:p14="http://schemas.microsoft.com/office/powerpoint/2010/main" val="37734976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B3AB32-59DF-41F1-9618-EDFBF5049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92950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B3AB32-59DF-41F1-9618-EDFBF5049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4671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B3AB32-59DF-41F1-9618-EDFBF5049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66416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B3AB32-59DF-41F1-9618-EDFBF5049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97755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B3AB32-59DF-41F1-9618-EDFBF5049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406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B3AB32-59DF-41F1-9618-EDFBF5049629}" type="slidenum">
              <a:rPr lang="en-US" smtClean="0"/>
              <a:t>2</a:t>
            </a:fld>
            <a:endParaRPr lang="en-US" dirty="0"/>
          </a:p>
        </p:txBody>
      </p:sp>
    </p:spTree>
    <p:extLst>
      <p:ext uri="{BB962C8B-B14F-4D97-AF65-F5344CB8AC3E}">
        <p14:creationId xmlns:p14="http://schemas.microsoft.com/office/powerpoint/2010/main" val="2522836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B3AB32-59DF-41F1-9618-EDFBF5049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04885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B3AB32-59DF-41F1-9618-EDFBF5049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52319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B3AB32-59DF-41F1-9618-EDFBF5049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65522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C5F90-A7BE-5D64-063B-CFEEA7496D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E2F50F-19B0-6F7E-AF54-24319C30E9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290F60-9634-1CC3-60FB-47671D669295}"/>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DDA0B998-2250-851D-D039-E6EE3EA50E3A}"/>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B3AB32-59DF-41F1-9618-EDFBF5049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694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B3AB32-59DF-41F1-9618-EDFBF5049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28811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3FB23-75C7-B09F-0EFF-C2479F3400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4EDE17-5017-A52B-3F5C-950B272CCC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286614-D239-69D9-A06A-DA9BEA4F0B5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44E679C-6D0A-172B-DE80-D1481326DE4D}"/>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B3AB32-59DF-41F1-9618-EDFBF5049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2419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B3AB32-59DF-41F1-9618-EDFBF5049629}" type="slidenum">
              <a:rPr lang="en-US" smtClean="0"/>
              <a:t>3</a:t>
            </a:fld>
            <a:endParaRPr lang="en-US" dirty="0"/>
          </a:p>
        </p:txBody>
      </p:sp>
    </p:spTree>
    <p:extLst>
      <p:ext uri="{BB962C8B-B14F-4D97-AF65-F5344CB8AC3E}">
        <p14:creationId xmlns:p14="http://schemas.microsoft.com/office/powerpoint/2010/main" val="3283331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B3AB32-59DF-41F1-9618-EDFBF5049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2022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B3AB32-59DF-41F1-9618-EDFBF5049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7541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B3AB32-59DF-41F1-9618-EDFBF5049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2525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B3AB32-59DF-41F1-9618-EDFBF5049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8753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B3AB32-59DF-41F1-9618-EDFBF5049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556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C6B3AB32-59DF-41F1-9618-EDFBF5049629}" type="slidenum">
              <a:rPr lang="en-US" smtClean="0"/>
              <a:t>10</a:t>
            </a:fld>
            <a:endParaRPr lang="en-US" dirty="0"/>
          </a:p>
        </p:txBody>
      </p:sp>
    </p:spTree>
    <p:extLst>
      <p:ext uri="{BB962C8B-B14F-4D97-AF65-F5344CB8AC3E}">
        <p14:creationId xmlns:p14="http://schemas.microsoft.com/office/powerpoint/2010/main" val="443705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74CB2760-527C-44D0-AB85-14C66D0B119A}" type="datetime1">
              <a:rPr lang="en-US" smtClean="0"/>
              <a:t>2/8/2024</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357B8D-A6C2-426E-B127-E7CDF1C206D3}" type="datetime1">
              <a:rPr lang="en-US" smtClean="0"/>
              <a:t>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E00A7427-EE6E-481B-944E-43309079EC52}" type="datetime1">
              <a:rPr lang="en-US" smtClean="0"/>
              <a:t>2/8/2024</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C013C9-18E1-440E-9276-1459D64CE859}" type="datetime1">
              <a:rPr lang="en-US" smtClean="0"/>
              <a:t>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D61661ED-6964-4B19-8C14-F0A0D90C170D}" type="datetime1">
              <a:rPr lang="en-US" smtClean="0"/>
              <a:t>2/8/2024</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B7B808C-1719-4551-A5F1-D0DE23AD77B5}" type="datetime1">
              <a:rPr lang="en-US" smtClean="0"/>
              <a:t>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24D53B7-21B1-4D63-89EA-D773C2FEA5FA}" type="datetime1">
              <a:rPr lang="en-US" smtClean="0"/>
              <a:t>2/8/2024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3D7575C-FC89-4A35-B50D-AB4E93724063}" type="datetime1">
              <a:rPr lang="en-US" smtClean="0"/>
              <a:t>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46A5AD-8E09-4002-A2DD-6AA5E5560244}" type="datetime1">
              <a:rPr lang="en-US" smtClean="0"/>
              <a:t>2/8/2024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3ABD070-18B2-41EC-A0EC-D78FD83454A6}" type="datetime1">
              <a:rPr lang="en-US" smtClean="0"/>
              <a:t>2/8/2024</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0E95D1D-18B8-46FA-9300-9606F5150E1B}" type="datetime1">
              <a:rPr lang="en-US" smtClean="0"/>
              <a:t>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3EEB8D5-C5F5-4024-A795-CF7CE6E12ADD}" type="datetime1">
              <a:rPr lang="en-US" smtClean="0"/>
              <a:t>2/8/2024</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‹N°›</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1.png"/><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27.png"/><Relationship Id="rId4" Type="http://schemas.openxmlformats.org/officeDocument/2006/relationships/diagramLayout" Target="../diagrams/layout2.xml"/><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microsoft.com/office/2007/relationships/hdphoto" Target="../media/hdphoto4.wdp"/></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8" Type="http://schemas.microsoft.com/office/2017/06/relationships/model3d" Target="../media/model3d2.glb"/><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image" Target="../media/image34.png"/><Relationship Id="rId4" Type="http://schemas.openxmlformats.org/officeDocument/2006/relationships/diagramLayout" Target="../diagrams/layout4.xml"/><Relationship Id="rId9"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5.pn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Layout" Target="../diagrams/layout1.xml"/><Relationship Id="rId5" Type="http://schemas.openxmlformats.org/officeDocument/2006/relationships/diagramData" Target="../diagrams/data1.xml"/><Relationship Id="rId4" Type="http://schemas.microsoft.com/office/2007/relationships/hdphoto" Target="../media/hdphoto2.wdp"/><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44.png"/><Relationship Id="rId4" Type="http://schemas.microsoft.com/office/2017/06/relationships/model3d" Target="../media/model3d3.glb"/></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gif"/></Relationships>
</file>

<file path=ppt/slides/_rels/slide6.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alphaModFix amt="29000"/>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dirty="0"/>
            </a:p>
          </p:txBody>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dirty="0"/>
            </a:p>
          </p:txBody>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dirty="0"/>
            </a:p>
          </p:txBody>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fr-FR" dirty="0"/>
          </a:p>
        </p:txBody>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484822"/>
          </a:xfrm>
        </p:spPr>
        <p:txBody>
          <a:bodyPr>
            <a:noAutofit/>
          </a:bodyPr>
          <a:lstStyle/>
          <a:p>
            <a:r>
              <a:rPr lang="fr-FR" sz="2800" dirty="0">
                <a:solidFill>
                  <a:schemeClr val="bg1"/>
                </a:solidFill>
              </a:rPr>
              <a:t>Génération de modèle géométrique de maille de stent</a:t>
            </a:r>
            <a:endParaRPr lang="en-US" sz="2800" dirty="0">
              <a:solidFill>
                <a:schemeClr val="bg1"/>
              </a:solidFill>
            </a:endParaRP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056821"/>
            <a:ext cx="10993546" cy="1105147"/>
          </a:xfrm>
        </p:spPr>
        <p:txBody>
          <a:bodyPr>
            <a:noAutofit/>
          </a:bodyPr>
          <a:lstStyle/>
          <a:p>
            <a:r>
              <a:rPr lang="fr-FR" b="1" dirty="0">
                <a:solidFill>
                  <a:srgbClr val="7CEBFF"/>
                </a:solidFill>
              </a:rPr>
              <a:t>Préparé par : Hadi YEHYA et Meryem sikouky </a:t>
            </a:r>
          </a:p>
          <a:p>
            <a:r>
              <a:rPr lang="fr-FR" b="1" dirty="0">
                <a:solidFill>
                  <a:srgbClr val="7CEBFF"/>
                </a:solidFill>
              </a:rPr>
              <a:t>Encadré par : prof. Laurent sarry </a:t>
            </a:r>
          </a:p>
          <a:p>
            <a:r>
              <a:rPr lang="fr-FR" b="1" dirty="0">
                <a:solidFill>
                  <a:srgbClr val="7CEBFF"/>
                </a:solidFill>
              </a:rPr>
              <a:t>Présenté à : prof. Laurent TRASSOUDAINE et prof. Emilie PERY</a:t>
            </a:r>
          </a:p>
          <a:p>
            <a:endParaRPr lang="fr-FR" dirty="0">
              <a:solidFill>
                <a:srgbClr val="7CEBFF"/>
              </a:solidFill>
            </a:endParaRPr>
          </a:p>
        </p:txBody>
      </p:sp>
      <p:pic>
        <p:nvPicPr>
          <p:cNvPr id="1056" name="Picture 32" descr="Palmaz Balloon Expandable Stents">
            <a:extLst>
              <a:ext uri="{FF2B5EF4-FFF2-40B4-BE49-F238E27FC236}">
                <a16:creationId xmlns:a16="http://schemas.microsoft.com/office/drawing/2014/main" id="{5A331032-BE5E-B8AE-F3CC-0D76505C95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9277" y="959434"/>
            <a:ext cx="2913445" cy="2913445"/>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966EA693-7257-9F0A-C2F8-2B8892D751F3}"/>
              </a:ext>
            </a:extLst>
          </p:cNvPr>
          <p:cNvSpPr txBox="1">
            <a:spLocks/>
          </p:cNvSpPr>
          <p:nvPr/>
        </p:nvSpPr>
        <p:spPr>
          <a:xfrm>
            <a:off x="8102804" y="723983"/>
            <a:ext cx="3368313" cy="1705950"/>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fr-FR" sz="2800" b="1" dirty="0"/>
              <a:t>Master 2 Imagerie et Technologie pour la Médecine</a:t>
            </a:r>
            <a:endParaRPr lang="fr-FR" sz="2800" b="1" dirty="0">
              <a:latin typeface="+mj-lt"/>
            </a:endParaRPr>
          </a:p>
        </p:txBody>
      </p:sp>
      <p:pic>
        <p:nvPicPr>
          <p:cNvPr id="8" name="Picture 40" descr="Helios LD - Hexacath">
            <a:extLst>
              <a:ext uri="{FF2B5EF4-FFF2-40B4-BE49-F238E27FC236}">
                <a16:creationId xmlns:a16="http://schemas.microsoft.com/office/drawing/2014/main" id="{70297F54-D90F-3127-2644-5BF72B602A9F}"/>
              </a:ext>
            </a:extLst>
          </p:cNvPr>
          <p:cNvPicPr>
            <a:picLocks noChangeAspect="1" noChangeArrowheads="1"/>
          </p:cNvPicPr>
          <p:nvPr/>
        </p:nvPicPr>
        <p:blipFill>
          <a:blip r:embed="rId5">
            <a:clrChange>
              <a:clrFrom>
                <a:srgbClr val="000000"/>
              </a:clrFrom>
              <a:clrTo>
                <a:srgbClr val="000000">
                  <a:alpha val="0"/>
                </a:srgbClr>
              </a:clrTo>
            </a:clrChange>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rot="5794361">
            <a:off x="8044752" y="2869358"/>
            <a:ext cx="1574539" cy="983466"/>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6900BCC5-96AE-D1CE-17A4-8B750F4E72B4}"/>
              </a:ext>
            </a:extLst>
          </p:cNvPr>
          <p:cNvSpPr txBox="1">
            <a:spLocks/>
          </p:cNvSpPr>
          <p:nvPr/>
        </p:nvSpPr>
        <p:spPr>
          <a:xfrm>
            <a:off x="9148298" y="2978110"/>
            <a:ext cx="2322819" cy="102642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fr-FR" sz="4000" b="1" dirty="0">
                <a:latin typeface="+mj-lt"/>
              </a:rPr>
              <a:t>echMed</a:t>
            </a:r>
          </a:p>
        </p:txBody>
      </p:sp>
      <p:pic>
        <p:nvPicPr>
          <p:cNvPr id="1068" name="Picture 44" descr="Participantes | KET4F-Gas">
            <a:extLst>
              <a:ext uri="{FF2B5EF4-FFF2-40B4-BE49-F238E27FC236}">
                <a16:creationId xmlns:a16="http://schemas.microsoft.com/office/drawing/2014/main" id="{4E6E5BD0-27F7-0AE9-EAF9-67F1032722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6534" y="2113397"/>
            <a:ext cx="3703320" cy="555498"/>
          </a:xfrm>
          <a:prstGeom prst="rect">
            <a:avLst/>
          </a:prstGeom>
          <a:noFill/>
          <a:ln>
            <a:solidFill>
              <a:srgbClr val="036E81"/>
            </a:solidFill>
          </a:ln>
          <a:extLst>
            <a:ext uri="{909E8E84-426E-40DD-AFC4-6F175D3DCCD1}">
              <a14:hiddenFill xmlns:a14="http://schemas.microsoft.com/office/drawing/2010/main">
                <a:solidFill>
                  <a:srgbClr val="FFFFFF"/>
                </a:solidFill>
              </a14:hiddenFill>
            </a:ext>
          </a:extLst>
        </p:spPr>
      </p:pic>
      <p:pic>
        <p:nvPicPr>
          <p:cNvPr id="1064" name="Picture 40" descr="Helios LD - Hexacath">
            <a:extLst>
              <a:ext uri="{FF2B5EF4-FFF2-40B4-BE49-F238E27FC236}">
                <a16:creationId xmlns:a16="http://schemas.microsoft.com/office/drawing/2014/main" id="{2507090E-7A7D-101F-52AE-140425D41BAB}"/>
              </a:ext>
            </a:extLst>
          </p:cNvPr>
          <p:cNvPicPr>
            <a:picLocks noChangeAspect="1" noChangeArrowheads="1"/>
          </p:cNvPicPr>
          <p:nvPr/>
        </p:nvPicPr>
        <p:blipFill>
          <a:blip r:embed="rId5">
            <a:clrChange>
              <a:clrFrom>
                <a:srgbClr val="000000"/>
              </a:clrFrom>
              <a:clrTo>
                <a:srgbClr val="000000">
                  <a:alpha val="0"/>
                </a:srgbClr>
              </a:clrTo>
            </a:clrChange>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8089357" y="2288859"/>
            <a:ext cx="1574539" cy="983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III. Objectif</a:t>
            </a:r>
          </a:p>
        </p:txBody>
      </p:sp>
      <p:pic>
        <p:nvPicPr>
          <p:cNvPr id="10" name="Content Placeholder 9" descr="A puzzle">
            <a:extLst>
              <a:ext uri="{FF2B5EF4-FFF2-40B4-BE49-F238E27FC236}">
                <a16:creationId xmlns:a16="http://schemas.microsoft.com/office/drawing/2014/main" id="{6385BE54-FBA8-1652-87D4-FCF767B39971}"/>
              </a:ext>
            </a:extLst>
          </p:cNvPr>
          <p:cNvPicPr>
            <a:picLocks noGrp="1" noChangeAspect="1"/>
          </p:cNvPicPr>
          <p:nvPr>
            <p:ph sz="half" idx="1"/>
          </p:nvPr>
        </p:nvPicPr>
        <p:blipFill>
          <a:blip r:embed="rId3">
            <a:extLst>
              <a:ext uri="{96DAC541-7B7A-43D3-8B79-37D633B846F1}">
                <asvg:svgBlip xmlns:asvg="http://schemas.microsoft.com/office/drawing/2016/SVG/main" r:embed="rId4"/>
              </a:ext>
            </a:extLst>
          </a:blip>
          <a:stretch>
            <a:fillRect/>
          </a:stretch>
        </p:blipFill>
        <p:spPr>
          <a:xfrm>
            <a:off x="439158" y="1884699"/>
            <a:ext cx="4814047" cy="4814047"/>
          </a:xfrm>
        </p:spPr>
      </p:pic>
      <p:sp>
        <p:nvSpPr>
          <p:cNvPr id="14" name="Content Placeholder 2">
            <a:extLst>
              <a:ext uri="{FF2B5EF4-FFF2-40B4-BE49-F238E27FC236}">
                <a16:creationId xmlns:a16="http://schemas.microsoft.com/office/drawing/2014/main" id="{FB319FAF-A559-C92C-52DC-4AF6BE1BEB1A}"/>
              </a:ext>
            </a:extLst>
          </p:cNvPr>
          <p:cNvSpPr txBox="1">
            <a:spLocks/>
          </p:cNvSpPr>
          <p:nvPr/>
        </p:nvSpPr>
        <p:spPr>
          <a:xfrm>
            <a:off x="5253205" y="2354518"/>
            <a:ext cx="5719595" cy="3874407"/>
          </a:xfrm>
          <a:prstGeom prst="rect">
            <a:avLst/>
          </a:prstGeom>
        </p:spPr>
        <p:txBody>
          <a:bodyPr vert="horz" lIns="91440" tIns="45720" rIns="91440" bIns="45720" rtlCol="0" anchor="ctr">
            <a:normAutofit fontScale="850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just" defTabSz="457200" rtl="0" eaLnBrk="1" fontAlgn="auto" latinLnBrk="0" hangingPunct="1">
              <a:lnSpc>
                <a:spcPct val="170000"/>
              </a:lnSpc>
              <a:spcBef>
                <a:spcPct val="20000"/>
              </a:spcBef>
              <a:spcAft>
                <a:spcPts val="600"/>
              </a:spcAft>
              <a:buClr>
                <a:srgbClr val="287F8E"/>
              </a:buClr>
              <a:buSzPct val="92000"/>
              <a:buFont typeface="Wingdings 2" panose="05020102010507070707" pitchFamily="18" charset="2"/>
              <a:buNone/>
              <a:tabLst/>
              <a:defRPr/>
            </a:pPr>
            <a:r>
              <a:rPr kumimoji="0" lang="fr-FR" sz="2400" b="0" i="0" u="none" strike="noStrike" kern="1200" cap="none" spc="0" normalizeH="0" baseline="0" noProof="0" dirty="0">
                <a:ln>
                  <a:noFill/>
                </a:ln>
                <a:solidFill>
                  <a:schemeClr val="tx1">
                    <a:lumMod val="85000"/>
                    <a:lumOff val="15000"/>
                  </a:schemeClr>
                </a:solidFill>
                <a:effectLst/>
                <a:uLnTx/>
                <a:uFillTx/>
                <a:latin typeface="Gill Sans MT" panose="020B0502020104020203"/>
                <a:ea typeface="+mn-ea"/>
                <a:cs typeface="+mn-cs"/>
              </a:rPr>
              <a:t>Ce projet vise à créer une représentation géométrique détaillée des mailles des stents, utilisant des courbes de Bézier via Inkscape, puis importées et manipulées en Python avec SVGPathTools. Le résultat final sera des schémas échantillonnés en format CSV qui feront ensuite l’objet d’une combinaison des mailles en couronnes et des couronnes en stent.</a:t>
            </a:r>
            <a:endParaRPr kumimoji="0" lang="fr-FR" sz="900" b="0" i="0" u="none" strike="noStrike" kern="1200" cap="none" spc="0" normalizeH="0" baseline="0" noProof="0" dirty="0">
              <a:ln>
                <a:noFill/>
              </a:ln>
              <a:solidFill>
                <a:schemeClr val="tx1">
                  <a:lumMod val="85000"/>
                  <a:lumOff val="15000"/>
                </a:schemeClr>
              </a:solidFill>
              <a:effectLst/>
              <a:uLnTx/>
              <a:uFillTx/>
              <a:latin typeface="Gill Sans MT" panose="020B0502020104020203"/>
              <a:ea typeface="+mn-ea"/>
              <a:cs typeface="+mn-cs"/>
            </a:endParaRPr>
          </a:p>
        </p:txBody>
      </p:sp>
      <p:sp>
        <p:nvSpPr>
          <p:cNvPr id="19" name="TextBox 18">
            <a:extLst>
              <a:ext uri="{FF2B5EF4-FFF2-40B4-BE49-F238E27FC236}">
                <a16:creationId xmlns:a16="http://schemas.microsoft.com/office/drawing/2014/main" id="{5463190D-46D3-3036-D777-8D491893401F}"/>
              </a:ext>
            </a:extLst>
          </p:cNvPr>
          <p:cNvSpPr txBox="1"/>
          <p:nvPr/>
        </p:nvSpPr>
        <p:spPr>
          <a:xfrm>
            <a:off x="11724083" y="6379367"/>
            <a:ext cx="297657"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ct val="20000"/>
              </a:spcBef>
              <a:spcAft>
                <a:spcPts val="600"/>
              </a:spcAft>
              <a:buClr>
                <a:srgbClr val="287F8E"/>
              </a:buClr>
              <a:buSzPct val="92000"/>
              <a:buFont typeface="Wingdings 2" panose="05020102010507070707" pitchFamily="18" charset="2"/>
              <a:buNone/>
              <a:tabLst/>
              <a:defRPr/>
            </a:pPr>
            <a:r>
              <a:rPr lang="fr-FR" sz="1600" b="1" cap="all" dirty="0">
                <a:solidFill>
                  <a:schemeClr val="accent1"/>
                </a:solidFill>
                <a:latin typeface="Gill Sans MT" panose="020B0502020104020203"/>
              </a:rPr>
              <a:t>9</a:t>
            </a:r>
            <a:endParaRPr kumimoji="0" lang="fr-FR" sz="1600" b="1" i="0" u="none" strike="noStrike" kern="1200" cap="all" spc="0" normalizeH="0" baseline="0" noProof="0" dirty="0">
              <a:ln>
                <a:noFill/>
              </a:ln>
              <a:solidFill>
                <a:schemeClr val="accent1"/>
              </a:solidFill>
              <a:effectLst/>
              <a:uLnTx/>
              <a:uFillTx/>
              <a:latin typeface="Gill Sans MT" panose="020B0502020104020203"/>
              <a:ea typeface="+mn-ea"/>
              <a:cs typeface="+mn-cs"/>
            </a:endParaRPr>
          </a:p>
        </p:txBody>
      </p:sp>
      <p:sp>
        <p:nvSpPr>
          <p:cNvPr id="20" name="Rectangle 19">
            <a:extLst>
              <a:ext uri="{FF2B5EF4-FFF2-40B4-BE49-F238E27FC236}">
                <a16:creationId xmlns:a16="http://schemas.microsoft.com/office/drawing/2014/main" id="{000727D9-9D5C-CA18-FF7C-2FC004E53D5A}"/>
              </a:ext>
            </a:extLst>
          </p:cNvPr>
          <p:cNvSpPr/>
          <p:nvPr/>
        </p:nvSpPr>
        <p:spPr>
          <a:xfrm>
            <a:off x="11553825" y="6349602"/>
            <a:ext cx="638175" cy="59531"/>
          </a:xfrm>
          <a:prstGeom prst="rect">
            <a:avLst/>
          </a:prstGeom>
          <a:solidFill>
            <a:srgbClr val="4F93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497607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fr-FR" dirty="0"/>
              <a:t>IV. Méthodes</a:t>
            </a:r>
          </a:p>
        </p:txBody>
      </p:sp>
      <p:sp>
        <p:nvSpPr>
          <p:cNvPr id="14" name="Content Placeholder 2">
            <a:extLst>
              <a:ext uri="{FF2B5EF4-FFF2-40B4-BE49-F238E27FC236}">
                <a16:creationId xmlns:a16="http://schemas.microsoft.com/office/drawing/2014/main" id="{FB319FAF-A559-C92C-52DC-4AF6BE1BEB1A}"/>
              </a:ext>
            </a:extLst>
          </p:cNvPr>
          <p:cNvSpPr txBox="1">
            <a:spLocks/>
          </p:cNvSpPr>
          <p:nvPr/>
        </p:nvSpPr>
        <p:spPr>
          <a:xfrm>
            <a:off x="5802620" y="2559652"/>
            <a:ext cx="5719595" cy="3975379"/>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just" defTabSz="457200" rtl="0" eaLnBrk="1" fontAlgn="auto" latinLnBrk="0" hangingPunct="1">
              <a:lnSpc>
                <a:spcPct val="170000"/>
              </a:lnSpc>
              <a:spcBef>
                <a:spcPct val="20000"/>
              </a:spcBef>
              <a:spcAft>
                <a:spcPts val="600"/>
              </a:spcAft>
              <a:buClr>
                <a:srgbClr val="287F8E"/>
              </a:buClr>
              <a:buSzPct val="92000"/>
              <a:buFont typeface="Wingdings 2" panose="05020102010507070707" pitchFamily="18" charset="2"/>
              <a:buNone/>
              <a:tabLst/>
              <a:defRPr/>
            </a:pPr>
            <a:r>
              <a:rPr kumimoji="0" lang="fr-FR" sz="2200" b="0" i="0" u="none" strike="noStrike" kern="1200" cap="none" spc="0" normalizeH="0" baseline="0" noProof="0" dirty="0">
                <a:ln>
                  <a:noFill/>
                </a:ln>
                <a:solidFill>
                  <a:schemeClr val="tx1">
                    <a:lumMod val="85000"/>
                    <a:lumOff val="15000"/>
                  </a:schemeClr>
                </a:solidFill>
                <a:effectLst/>
                <a:uLnTx/>
                <a:uFillTx/>
                <a:latin typeface="Gill Sans MT" panose="020B0502020104020203"/>
                <a:ea typeface="+mn-ea"/>
                <a:cs typeface="+mn-cs"/>
              </a:rPr>
              <a:t>Les courbes paramétrées, définies mathématiquement, sont des outils essentiels en modélisation géométrique, offrant une flexibilité précise et un </a:t>
            </a:r>
            <a:r>
              <a:rPr kumimoji="0" lang="fr-FR" sz="2200" b="1" i="0" u="none" strike="noStrike" kern="1200" cap="none" spc="0" normalizeH="0" baseline="0" noProof="0" dirty="0">
                <a:ln>
                  <a:noFill/>
                </a:ln>
                <a:solidFill>
                  <a:schemeClr val="tx1">
                    <a:lumMod val="85000"/>
                    <a:lumOff val="15000"/>
                  </a:schemeClr>
                </a:solidFill>
                <a:effectLst/>
                <a:uLnTx/>
                <a:uFillTx/>
                <a:latin typeface="Gill Sans MT" panose="020B0502020104020203"/>
                <a:ea typeface="+mn-ea"/>
                <a:cs typeface="+mn-cs"/>
              </a:rPr>
              <a:t>contrôle efficace </a:t>
            </a:r>
            <a:r>
              <a:rPr kumimoji="0" lang="fr-FR" sz="2200" b="0" i="0" u="none" strike="noStrike" kern="1200" cap="none" spc="0" normalizeH="0" baseline="0" noProof="0" dirty="0">
                <a:ln>
                  <a:noFill/>
                </a:ln>
                <a:solidFill>
                  <a:schemeClr val="tx1">
                    <a:lumMod val="85000"/>
                    <a:lumOff val="15000"/>
                  </a:schemeClr>
                </a:solidFill>
                <a:effectLst/>
                <a:uLnTx/>
                <a:uFillTx/>
                <a:latin typeface="Gill Sans MT" panose="020B0502020104020203"/>
                <a:ea typeface="+mn-ea"/>
                <a:cs typeface="+mn-cs"/>
              </a:rPr>
              <a:t>pour représenter des formes complexes, fluides, et continuellement lisses à partir de </a:t>
            </a:r>
            <a:r>
              <a:rPr kumimoji="0" lang="fr-FR" sz="2200" b="1" i="0" u="none" strike="noStrike" kern="1200" cap="none" spc="0" normalizeH="0" baseline="0" noProof="0" dirty="0">
                <a:ln>
                  <a:noFill/>
                </a:ln>
                <a:solidFill>
                  <a:schemeClr val="tx1">
                    <a:lumMod val="85000"/>
                    <a:lumOff val="15000"/>
                  </a:schemeClr>
                </a:solidFill>
                <a:effectLst/>
                <a:uLnTx/>
                <a:uFillTx/>
                <a:latin typeface="Gill Sans MT" panose="020B0502020104020203"/>
                <a:ea typeface="+mn-ea"/>
                <a:cs typeface="+mn-cs"/>
              </a:rPr>
              <a:t>points de contrôle</a:t>
            </a:r>
            <a:r>
              <a:rPr kumimoji="0" lang="fr-FR" sz="2200" b="0" i="0" u="none" strike="noStrike" kern="1200" cap="none" spc="0" normalizeH="0" baseline="0" noProof="0" dirty="0">
                <a:ln>
                  <a:noFill/>
                </a:ln>
                <a:solidFill>
                  <a:schemeClr val="tx1">
                    <a:lumMod val="85000"/>
                    <a:lumOff val="15000"/>
                  </a:schemeClr>
                </a:solidFill>
                <a:effectLst/>
                <a:uLnTx/>
                <a:uFillTx/>
                <a:latin typeface="Gill Sans MT" panose="020B0502020104020203"/>
                <a:ea typeface="+mn-ea"/>
                <a:cs typeface="+mn-cs"/>
              </a:rPr>
              <a:t>. </a:t>
            </a:r>
          </a:p>
        </p:txBody>
      </p:sp>
      <p:pic>
        <p:nvPicPr>
          <p:cNvPr id="16" name="Picture 15">
            <a:extLst>
              <a:ext uri="{FF2B5EF4-FFF2-40B4-BE49-F238E27FC236}">
                <a16:creationId xmlns:a16="http://schemas.microsoft.com/office/drawing/2014/main" id="{DC810E73-2EA4-5CC2-571E-2E955E11419D}"/>
              </a:ext>
            </a:extLst>
          </p:cNvPr>
          <p:cNvPicPr>
            <a:picLocks noChangeAspect="1"/>
          </p:cNvPicPr>
          <p:nvPr/>
        </p:nvPicPr>
        <p:blipFill>
          <a:blip r:embed="rId3"/>
          <a:stretch>
            <a:fillRect/>
          </a:stretch>
        </p:blipFill>
        <p:spPr>
          <a:xfrm>
            <a:off x="581192" y="3206749"/>
            <a:ext cx="4739239" cy="2681186"/>
          </a:xfrm>
          <a:prstGeom prst="rect">
            <a:avLst/>
          </a:prstGeom>
        </p:spPr>
      </p:pic>
      <p:sp>
        <p:nvSpPr>
          <p:cNvPr id="5" name="Content Placeholder 2">
            <a:extLst>
              <a:ext uri="{FF2B5EF4-FFF2-40B4-BE49-F238E27FC236}">
                <a16:creationId xmlns:a16="http://schemas.microsoft.com/office/drawing/2014/main" id="{73BAFBCA-DCD3-F9A5-07B0-7716ECEE6F51}"/>
              </a:ext>
            </a:extLst>
          </p:cNvPr>
          <p:cNvSpPr>
            <a:spLocks noGrp="1"/>
          </p:cNvSpPr>
          <p:nvPr>
            <p:ph idx="1"/>
          </p:nvPr>
        </p:nvSpPr>
        <p:spPr>
          <a:xfrm>
            <a:off x="581192" y="2082458"/>
            <a:ext cx="2948392" cy="544669"/>
          </a:xfrm>
          <a:solidFill>
            <a:schemeClr val="accent2"/>
          </a:solidFill>
        </p:spPr>
        <p:txBody>
          <a:bodyPr>
            <a:normAutofit fontScale="85000" lnSpcReduction="10000"/>
          </a:bodyPr>
          <a:lstStyle/>
          <a:p>
            <a:pPr marL="0" indent="0">
              <a:buNone/>
            </a:pPr>
            <a:r>
              <a:rPr lang="fr-FR" sz="2800" dirty="0">
                <a:solidFill>
                  <a:schemeClr val="bg1"/>
                </a:solidFill>
                <a:latin typeface="+mj-lt"/>
              </a:rPr>
              <a:t>Courbes paramétrées  </a:t>
            </a:r>
          </a:p>
        </p:txBody>
      </p:sp>
      <p:sp>
        <p:nvSpPr>
          <p:cNvPr id="8" name="TextBox 7">
            <a:extLst>
              <a:ext uri="{FF2B5EF4-FFF2-40B4-BE49-F238E27FC236}">
                <a16:creationId xmlns:a16="http://schemas.microsoft.com/office/drawing/2014/main" id="{BC02278A-5EED-6313-05DF-41A61744F7B5}"/>
              </a:ext>
            </a:extLst>
          </p:cNvPr>
          <p:cNvSpPr txBox="1"/>
          <p:nvPr/>
        </p:nvSpPr>
        <p:spPr>
          <a:xfrm>
            <a:off x="11644312" y="6379367"/>
            <a:ext cx="457200" cy="365760"/>
          </a:xfrm>
          <a:prstGeom prst="rect">
            <a:avLst/>
          </a:prstGeom>
          <a:noFill/>
        </p:spPr>
        <p:txBody>
          <a:bodyPr wrap="square" rtlCol="0">
            <a:spAutoFit/>
          </a:bodyPr>
          <a:lstStyle/>
          <a:p>
            <a:pPr marL="0" marR="0" lvl="0" indent="0" algn="l" defTabSz="457200" rtl="0" eaLnBrk="1" fontAlgn="auto" latinLnBrk="0" hangingPunct="1">
              <a:lnSpc>
                <a:spcPct val="100000"/>
              </a:lnSpc>
              <a:spcBef>
                <a:spcPct val="20000"/>
              </a:spcBef>
              <a:spcAft>
                <a:spcPts val="600"/>
              </a:spcAft>
              <a:buClr>
                <a:srgbClr val="287F8E"/>
              </a:buClr>
              <a:buSzPct val="92000"/>
              <a:buFont typeface="Wingdings 2" panose="05020102010507070707" pitchFamily="18" charset="2"/>
              <a:buNone/>
              <a:tabLst/>
              <a:defRPr/>
            </a:pPr>
            <a:r>
              <a:rPr kumimoji="0" lang="fr-FR" sz="1600" b="1" i="0" u="none" strike="noStrike" kern="1200" cap="all" spc="0" normalizeH="0" baseline="0" noProof="0" dirty="0">
                <a:ln>
                  <a:noFill/>
                </a:ln>
                <a:solidFill>
                  <a:schemeClr val="accent1"/>
                </a:solidFill>
                <a:effectLst/>
                <a:uLnTx/>
                <a:uFillTx/>
                <a:latin typeface="Gill Sans MT" panose="020B0502020104020203"/>
                <a:ea typeface="+mn-ea"/>
                <a:cs typeface="+mn-cs"/>
              </a:rPr>
              <a:t>10</a:t>
            </a:r>
          </a:p>
        </p:txBody>
      </p:sp>
      <p:sp>
        <p:nvSpPr>
          <p:cNvPr id="9" name="Rectangle 8">
            <a:extLst>
              <a:ext uri="{FF2B5EF4-FFF2-40B4-BE49-F238E27FC236}">
                <a16:creationId xmlns:a16="http://schemas.microsoft.com/office/drawing/2014/main" id="{63F0FEA9-DF5F-6D25-0F3D-31CBBE06A768}"/>
              </a:ext>
            </a:extLst>
          </p:cNvPr>
          <p:cNvSpPr/>
          <p:nvPr/>
        </p:nvSpPr>
        <p:spPr>
          <a:xfrm>
            <a:off x="11553825" y="6349602"/>
            <a:ext cx="638175" cy="59531"/>
          </a:xfrm>
          <a:prstGeom prst="rect">
            <a:avLst/>
          </a:prstGeom>
          <a:solidFill>
            <a:srgbClr val="4F93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2827813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fr-FR" dirty="0"/>
              <a:t>IV. Méthodes</a:t>
            </a:r>
          </a:p>
        </p:txBody>
      </p:sp>
      <p:pic>
        <p:nvPicPr>
          <p:cNvPr id="4" name="Picture 3">
            <a:extLst>
              <a:ext uri="{FF2B5EF4-FFF2-40B4-BE49-F238E27FC236}">
                <a16:creationId xmlns:a16="http://schemas.microsoft.com/office/drawing/2014/main" id="{1550FB86-7D2E-8CD2-6469-CBC872D32F5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6218914" y="5830274"/>
            <a:ext cx="5446428" cy="421080"/>
          </a:xfrm>
          <a:prstGeom prst="rect">
            <a:avLst/>
          </a:prstGeom>
          <a:ln>
            <a:solidFill>
              <a:srgbClr val="036E81"/>
            </a:solidFill>
          </a:ln>
        </p:spPr>
      </p:pic>
      <p:pic>
        <p:nvPicPr>
          <p:cNvPr id="7" name="Picture 6">
            <a:extLst>
              <a:ext uri="{FF2B5EF4-FFF2-40B4-BE49-F238E27FC236}">
                <a16:creationId xmlns:a16="http://schemas.microsoft.com/office/drawing/2014/main" id="{C40D4D86-D253-2491-1340-56AC017503B7}"/>
              </a:ext>
            </a:extLst>
          </p:cNvPr>
          <p:cNvPicPr>
            <a:picLocks noChangeAspect="1"/>
          </p:cNvPicPr>
          <p:nvPr/>
        </p:nvPicPr>
        <p:blipFill>
          <a:blip r:embed="rId5"/>
          <a:stretch>
            <a:fillRect/>
          </a:stretch>
        </p:blipFill>
        <p:spPr>
          <a:xfrm>
            <a:off x="581169" y="2775045"/>
            <a:ext cx="4887007" cy="3791479"/>
          </a:xfrm>
          <a:prstGeom prst="rect">
            <a:avLst/>
          </a:prstGeom>
        </p:spPr>
      </p:pic>
      <p:sp>
        <p:nvSpPr>
          <p:cNvPr id="8" name="Content Placeholder 2">
            <a:extLst>
              <a:ext uri="{FF2B5EF4-FFF2-40B4-BE49-F238E27FC236}">
                <a16:creationId xmlns:a16="http://schemas.microsoft.com/office/drawing/2014/main" id="{CBAADF0B-CD42-9BE3-653B-A5D7F12AB9AB}"/>
              </a:ext>
            </a:extLst>
          </p:cNvPr>
          <p:cNvSpPr txBox="1">
            <a:spLocks/>
          </p:cNvSpPr>
          <p:nvPr/>
        </p:nvSpPr>
        <p:spPr>
          <a:xfrm>
            <a:off x="581192" y="2082458"/>
            <a:ext cx="2948392" cy="544669"/>
          </a:xfrm>
          <a:prstGeom prst="rect">
            <a:avLst/>
          </a:prstGeom>
          <a:solidFill>
            <a:schemeClr val="accent2"/>
          </a:solidFill>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fr-FR" sz="2400" dirty="0">
                <a:solidFill>
                  <a:schemeClr val="bg1"/>
                </a:solidFill>
                <a:latin typeface="+mj-lt"/>
              </a:rPr>
              <a:t>Courbes de Bézier </a:t>
            </a:r>
          </a:p>
        </p:txBody>
      </p:sp>
      <p:sp>
        <p:nvSpPr>
          <p:cNvPr id="10" name="TextBox 9">
            <a:extLst>
              <a:ext uri="{FF2B5EF4-FFF2-40B4-BE49-F238E27FC236}">
                <a16:creationId xmlns:a16="http://schemas.microsoft.com/office/drawing/2014/main" id="{E33ED305-CA5A-67B9-8831-FDB348F772F7}"/>
              </a:ext>
            </a:extLst>
          </p:cNvPr>
          <p:cNvSpPr txBox="1"/>
          <p:nvPr/>
        </p:nvSpPr>
        <p:spPr>
          <a:xfrm>
            <a:off x="6218914" y="2627127"/>
            <a:ext cx="4887007" cy="3038076"/>
          </a:xfrm>
          <a:prstGeom prst="rect">
            <a:avLst/>
          </a:prstGeom>
          <a:noFill/>
        </p:spPr>
        <p:txBody>
          <a:bodyPr wrap="square">
            <a:spAutoFit/>
          </a:bodyPr>
          <a:lstStyle/>
          <a:p>
            <a:pPr marL="0" marR="0" lvl="0" indent="0" algn="just" defTabSz="457200" rtl="0" eaLnBrk="1" fontAlgn="auto" latinLnBrk="0" hangingPunct="1">
              <a:lnSpc>
                <a:spcPct val="170000"/>
              </a:lnSpc>
              <a:spcBef>
                <a:spcPct val="20000"/>
              </a:spcBef>
              <a:spcAft>
                <a:spcPts val="600"/>
              </a:spcAft>
              <a:buClr>
                <a:srgbClr val="287F8E"/>
              </a:buClr>
              <a:buSzPct val="92000"/>
              <a:buFont typeface="Wingdings 2" panose="05020102010507070707" pitchFamily="18" charset="2"/>
              <a:buNone/>
              <a:tabLst/>
              <a:defRPr/>
            </a:pPr>
            <a:r>
              <a:rPr kumimoji="0" lang="fr-FR" sz="2200" b="0" i="0" u="none" strike="noStrike" kern="1200" cap="none" spc="0" normalizeH="0" baseline="0" noProof="0" dirty="0">
                <a:ln>
                  <a:noFill/>
                </a:ln>
                <a:solidFill>
                  <a:schemeClr val="tx1">
                    <a:lumMod val="85000"/>
                    <a:lumOff val="15000"/>
                  </a:schemeClr>
                </a:solidFill>
                <a:effectLst/>
                <a:uLnTx/>
                <a:uFillTx/>
                <a:latin typeface="Gill Sans MT" panose="020B0502020104020203"/>
                <a:ea typeface="+mn-ea"/>
                <a:cs typeface="+mn-cs"/>
              </a:rPr>
              <a:t>Adopter les courbes de Bézier cubiques pour modéliser précisément les mailles d'un stent, offrant un équilibre optimal simplicité-flexibilité.</a:t>
            </a:r>
          </a:p>
          <a:p>
            <a:pPr marL="0" marR="0" lvl="0" indent="0" algn="just" defTabSz="457200" rtl="0" eaLnBrk="1" fontAlgn="auto" latinLnBrk="0" hangingPunct="1">
              <a:lnSpc>
                <a:spcPct val="170000"/>
              </a:lnSpc>
              <a:spcBef>
                <a:spcPct val="20000"/>
              </a:spcBef>
              <a:spcAft>
                <a:spcPts val="600"/>
              </a:spcAft>
              <a:buClr>
                <a:srgbClr val="287F8E"/>
              </a:buClr>
              <a:buSzPct val="92000"/>
              <a:buFont typeface="Wingdings 2" panose="05020102010507070707" pitchFamily="18" charset="2"/>
              <a:buNone/>
              <a:tabLst/>
              <a:defRPr/>
            </a:pPr>
            <a:r>
              <a:rPr kumimoji="0" lang="fr-FR" sz="2200" b="0" i="0" u="none" strike="noStrike" kern="1200" cap="none" spc="0" normalizeH="0" baseline="0" noProof="0" dirty="0">
                <a:ln>
                  <a:noFill/>
                </a:ln>
                <a:solidFill>
                  <a:schemeClr val="tx1">
                    <a:lumMod val="85000"/>
                    <a:lumOff val="15000"/>
                  </a:schemeClr>
                </a:solidFill>
                <a:effectLst/>
                <a:uLnTx/>
                <a:uFillTx/>
                <a:latin typeface="Gill Sans MT" panose="020B0502020104020203"/>
                <a:ea typeface="+mn-ea"/>
                <a:cs typeface="+mn-cs"/>
              </a:rPr>
              <a:t>Courbe de Bézier cubique : </a:t>
            </a:r>
          </a:p>
        </p:txBody>
      </p:sp>
      <p:sp>
        <p:nvSpPr>
          <p:cNvPr id="12" name="TextBox 11">
            <a:extLst>
              <a:ext uri="{FF2B5EF4-FFF2-40B4-BE49-F238E27FC236}">
                <a16:creationId xmlns:a16="http://schemas.microsoft.com/office/drawing/2014/main" id="{B3970908-3825-1DA1-7444-DFDA1D967793}"/>
              </a:ext>
            </a:extLst>
          </p:cNvPr>
          <p:cNvSpPr txBox="1"/>
          <p:nvPr/>
        </p:nvSpPr>
        <p:spPr>
          <a:xfrm>
            <a:off x="11644312" y="6379367"/>
            <a:ext cx="45720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ct val="20000"/>
              </a:spcBef>
              <a:spcAft>
                <a:spcPts val="600"/>
              </a:spcAft>
              <a:buClr>
                <a:srgbClr val="287F8E"/>
              </a:buClr>
              <a:buSzPct val="92000"/>
              <a:buFont typeface="Wingdings 2" panose="05020102010507070707" pitchFamily="18" charset="2"/>
              <a:buNone/>
              <a:tabLst/>
              <a:defRPr/>
            </a:pPr>
            <a:r>
              <a:rPr kumimoji="0" lang="fr-FR" sz="1600" b="1" i="0" u="none" strike="noStrike" kern="1200" cap="all" spc="0" normalizeH="0" baseline="0" noProof="0" dirty="0">
                <a:ln>
                  <a:noFill/>
                </a:ln>
                <a:solidFill>
                  <a:schemeClr val="accent1"/>
                </a:solidFill>
                <a:effectLst/>
                <a:uLnTx/>
                <a:uFillTx/>
                <a:latin typeface="Gill Sans MT" panose="020B0502020104020203"/>
                <a:ea typeface="+mn-ea"/>
                <a:cs typeface="+mn-cs"/>
              </a:rPr>
              <a:t>11</a:t>
            </a:r>
          </a:p>
        </p:txBody>
      </p:sp>
      <p:sp>
        <p:nvSpPr>
          <p:cNvPr id="13" name="Rectangle 12">
            <a:extLst>
              <a:ext uri="{FF2B5EF4-FFF2-40B4-BE49-F238E27FC236}">
                <a16:creationId xmlns:a16="http://schemas.microsoft.com/office/drawing/2014/main" id="{CCFE5CC9-E53B-341B-959F-A5C634B19764}"/>
              </a:ext>
            </a:extLst>
          </p:cNvPr>
          <p:cNvSpPr/>
          <p:nvPr/>
        </p:nvSpPr>
        <p:spPr>
          <a:xfrm>
            <a:off x="11553825" y="6349602"/>
            <a:ext cx="638175" cy="59531"/>
          </a:xfrm>
          <a:prstGeom prst="rect">
            <a:avLst/>
          </a:prstGeom>
          <a:solidFill>
            <a:srgbClr val="4F93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595674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fr-FR" dirty="0"/>
              <a:t>IV. Méthodes</a:t>
            </a:r>
          </a:p>
        </p:txBody>
      </p:sp>
      <p:pic>
        <p:nvPicPr>
          <p:cNvPr id="6" name="Picture 5">
            <a:extLst>
              <a:ext uri="{FF2B5EF4-FFF2-40B4-BE49-F238E27FC236}">
                <a16:creationId xmlns:a16="http://schemas.microsoft.com/office/drawing/2014/main" id="{95E8E791-BDBB-BC15-DBCD-E43EF0C17A74}"/>
              </a:ext>
            </a:extLst>
          </p:cNvPr>
          <p:cNvPicPr>
            <a:picLocks noChangeAspect="1"/>
          </p:cNvPicPr>
          <p:nvPr/>
        </p:nvPicPr>
        <p:blipFill>
          <a:blip r:embed="rId3"/>
          <a:stretch>
            <a:fillRect/>
          </a:stretch>
        </p:blipFill>
        <p:spPr>
          <a:xfrm>
            <a:off x="581192" y="3060738"/>
            <a:ext cx="4866544" cy="2630791"/>
          </a:xfrm>
          <a:prstGeom prst="rect">
            <a:avLst/>
          </a:prstGeom>
        </p:spPr>
      </p:pic>
      <p:pic>
        <p:nvPicPr>
          <p:cNvPr id="12292" name="Picture 4" descr="XML file Vector Icons free download in SVG, PNG Format">
            <a:extLst>
              <a:ext uri="{FF2B5EF4-FFF2-40B4-BE49-F238E27FC236}">
                <a16:creationId xmlns:a16="http://schemas.microsoft.com/office/drawing/2014/main" id="{F9821E54-F98E-FE83-C431-732DFE09C6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0686" y="4565937"/>
            <a:ext cx="1822231" cy="182223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1DA2B96-1F4A-FC9B-6807-5981DBC36AD9}"/>
              </a:ext>
            </a:extLst>
          </p:cNvPr>
          <p:cNvPicPr>
            <a:picLocks noChangeAspect="1"/>
          </p:cNvPicPr>
          <p:nvPr/>
        </p:nvPicPr>
        <p:blipFill>
          <a:blip r:embed="rId5"/>
          <a:stretch>
            <a:fillRect/>
          </a:stretch>
        </p:blipFill>
        <p:spPr>
          <a:xfrm>
            <a:off x="7139938" y="4863699"/>
            <a:ext cx="1356918" cy="1334746"/>
          </a:xfrm>
          <a:prstGeom prst="rect">
            <a:avLst/>
          </a:prstGeom>
        </p:spPr>
      </p:pic>
      <p:sp>
        <p:nvSpPr>
          <p:cNvPr id="12" name="Content Placeholder 2">
            <a:extLst>
              <a:ext uri="{FF2B5EF4-FFF2-40B4-BE49-F238E27FC236}">
                <a16:creationId xmlns:a16="http://schemas.microsoft.com/office/drawing/2014/main" id="{D6BC8A28-796F-2202-A375-5D6FAE4BF85E}"/>
              </a:ext>
            </a:extLst>
          </p:cNvPr>
          <p:cNvSpPr txBox="1">
            <a:spLocks/>
          </p:cNvSpPr>
          <p:nvPr/>
        </p:nvSpPr>
        <p:spPr>
          <a:xfrm>
            <a:off x="581192" y="2082458"/>
            <a:ext cx="2948392" cy="544669"/>
          </a:xfrm>
          <a:prstGeom prst="rect">
            <a:avLst/>
          </a:prstGeom>
          <a:solidFill>
            <a:schemeClr val="accent2"/>
          </a:solidFill>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fr-FR" sz="2400" dirty="0">
                <a:solidFill>
                  <a:schemeClr val="bg1"/>
                </a:solidFill>
                <a:latin typeface="+mj-lt"/>
              </a:rPr>
              <a:t>Types d’images</a:t>
            </a:r>
          </a:p>
        </p:txBody>
      </p:sp>
      <p:sp>
        <p:nvSpPr>
          <p:cNvPr id="21" name="TextBox 20">
            <a:extLst>
              <a:ext uri="{FF2B5EF4-FFF2-40B4-BE49-F238E27FC236}">
                <a16:creationId xmlns:a16="http://schemas.microsoft.com/office/drawing/2014/main" id="{462D7A99-361D-1FDB-B1E9-E17A3FB0C266}"/>
              </a:ext>
            </a:extLst>
          </p:cNvPr>
          <p:cNvSpPr txBox="1"/>
          <p:nvPr/>
        </p:nvSpPr>
        <p:spPr>
          <a:xfrm>
            <a:off x="5447736" y="2627127"/>
            <a:ext cx="6098240" cy="2317879"/>
          </a:xfrm>
          <a:prstGeom prst="rect">
            <a:avLst/>
          </a:prstGeom>
          <a:noFill/>
        </p:spPr>
        <p:txBody>
          <a:bodyPr wrap="square">
            <a:spAutoFit/>
          </a:bodyPr>
          <a:lstStyle/>
          <a:p>
            <a:pPr marL="0" marR="0" lvl="0" indent="0" algn="just" defTabSz="457200" rtl="0" eaLnBrk="1" fontAlgn="auto" latinLnBrk="0" hangingPunct="1">
              <a:lnSpc>
                <a:spcPct val="170000"/>
              </a:lnSpc>
              <a:spcBef>
                <a:spcPct val="20000"/>
              </a:spcBef>
              <a:spcAft>
                <a:spcPts val="600"/>
              </a:spcAft>
              <a:buClr>
                <a:srgbClr val="287F8E"/>
              </a:buClr>
              <a:buSzPct val="92000"/>
              <a:buFont typeface="Wingdings 2" panose="05020102010507070707" pitchFamily="18" charset="2"/>
              <a:buNone/>
              <a:tabLst/>
              <a:defRPr/>
            </a:pPr>
            <a:r>
              <a:rPr kumimoji="0" lang="fr-FR" sz="2200" b="0" i="0" u="none" strike="noStrike" kern="1200" cap="none" spc="0" normalizeH="0" baseline="0" noProof="0" dirty="0">
                <a:ln>
                  <a:noFill/>
                </a:ln>
                <a:solidFill>
                  <a:schemeClr val="tx1">
                    <a:lumMod val="85000"/>
                    <a:lumOff val="15000"/>
                  </a:schemeClr>
                </a:solidFill>
                <a:effectLst/>
                <a:uLnTx/>
                <a:uFillTx/>
                <a:ea typeface="+mn-ea"/>
                <a:cs typeface="+mn-cs"/>
              </a:rPr>
              <a:t>Un fichier SVG basée sur XML le rend modifiable avec des éditeurs de texte classiques, offrant une grande flexibilité pour les développeurs et les designers.  </a:t>
            </a:r>
          </a:p>
        </p:txBody>
      </p:sp>
      <p:sp>
        <p:nvSpPr>
          <p:cNvPr id="23" name="TextBox 22">
            <a:extLst>
              <a:ext uri="{FF2B5EF4-FFF2-40B4-BE49-F238E27FC236}">
                <a16:creationId xmlns:a16="http://schemas.microsoft.com/office/drawing/2014/main" id="{CF5FF520-9E64-E7CC-6CAE-E27FC51CBBE8}"/>
              </a:ext>
            </a:extLst>
          </p:cNvPr>
          <p:cNvSpPr txBox="1"/>
          <p:nvPr/>
        </p:nvSpPr>
        <p:spPr>
          <a:xfrm>
            <a:off x="11644312" y="6379367"/>
            <a:ext cx="45720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ct val="20000"/>
              </a:spcBef>
              <a:spcAft>
                <a:spcPts val="600"/>
              </a:spcAft>
              <a:buClr>
                <a:srgbClr val="287F8E"/>
              </a:buClr>
              <a:buSzPct val="92000"/>
              <a:buFont typeface="Wingdings 2" panose="05020102010507070707" pitchFamily="18" charset="2"/>
              <a:buNone/>
              <a:tabLst/>
              <a:defRPr/>
            </a:pPr>
            <a:r>
              <a:rPr kumimoji="0" lang="fr-FR" sz="1600" b="1" i="0" u="none" strike="noStrike" kern="1200" cap="all" spc="0" normalizeH="0" baseline="0" noProof="0" dirty="0">
                <a:ln>
                  <a:noFill/>
                </a:ln>
                <a:solidFill>
                  <a:schemeClr val="accent1"/>
                </a:solidFill>
                <a:effectLst/>
                <a:uLnTx/>
                <a:uFillTx/>
                <a:latin typeface="Gill Sans MT" panose="020B0502020104020203"/>
                <a:ea typeface="+mn-ea"/>
                <a:cs typeface="+mn-cs"/>
              </a:rPr>
              <a:t>12</a:t>
            </a:r>
          </a:p>
        </p:txBody>
      </p:sp>
      <p:sp>
        <p:nvSpPr>
          <p:cNvPr id="24" name="Rectangle 23">
            <a:extLst>
              <a:ext uri="{FF2B5EF4-FFF2-40B4-BE49-F238E27FC236}">
                <a16:creationId xmlns:a16="http://schemas.microsoft.com/office/drawing/2014/main" id="{FC59F3BC-E180-4BC6-C0DB-8C5852E72785}"/>
              </a:ext>
            </a:extLst>
          </p:cNvPr>
          <p:cNvSpPr/>
          <p:nvPr/>
        </p:nvSpPr>
        <p:spPr>
          <a:xfrm>
            <a:off x="11553825" y="6349602"/>
            <a:ext cx="638175" cy="59531"/>
          </a:xfrm>
          <a:prstGeom prst="rect">
            <a:avLst/>
          </a:prstGeom>
          <a:solidFill>
            <a:srgbClr val="4F93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1799133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3BADA-C389-2B22-663D-6C8AF29DE851}"/>
              </a:ext>
            </a:extLst>
          </p:cNvPr>
          <p:cNvSpPr>
            <a:spLocks noGrp="1"/>
          </p:cNvSpPr>
          <p:nvPr>
            <p:ph type="title"/>
          </p:nvPr>
        </p:nvSpPr>
        <p:spPr/>
        <p:txBody>
          <a:bodyPr/>
          <a:lstStyle/>
          <a:p>
            <a:r>
              <a:rPr lang="fr-FR" dirty="0"/>
              <a:t>V. outils</a:t>
            </a:r>
          </a:p>
        </p:txBody>
      </p:sp>
      <p:graphicFrame>
        <p:nvGraphicFramePr>
          <p:cNvPr id="8" name="Diagram 7">
            <a:extLst>
              <a:ext uri="{FF2B5EF4-FFF2-40B4-BE49-F238E27FC236}">
                <a16:creationId xmlns:a16="http://schemas.microsoft.com/office/drawing/2014/main" id="{6B8F79A3-E8C3-CC43-E7F3-C9B71FC24453}"/>
              </a:ext>
            </a:extLst>
          </p:cNvPr>
          <p:cNvGraphicFramePr/>
          <p:nvPr>
            <p:extLst>
              <p:ext uri="{D42A27DB-BD31-4B8C-83A1-F6EECF244321}">
                <p14:modId xmlns:p14="http://schemas.microsoft.com/office/powerpoint/2010/main" val="1662124160"/>
              </p:ext>
            </p:extLst>
          </p:nvPr>
        </p:nvGraphicFramePr>
        <p:xfrm>
          <a:off x="-1069848" y="2201519"/>
          <a:ext cx="14331696" cy="37894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a:extLst>
              <a:ext uri="{FF2B5EF4-FFF2-40B4-BE49-F238E27FC236}">
                <a16:creationId xmlns:a16="http://schemas.microsoft.com/office/drawing/2014/main" id="{8B370343-4517-34AB-60C1-64AD1AACF71A}"/>
              </a:ext>
            </a:extLst>
          </p:cNvPr>
          <p:cNvPicPr>
            <a:picLocks noChangeAspect="1"/>
          </p:cNvPicPr>
          <p:nvPr/>
        </p:nvPicPr>
        <p:blipFill>
          <a:blip r:embed="rId8"/>
          <a:stretch>
            <a:fillRect/>
          </a:stretch>
        </p:blipFill>
        <p:spPr>
          <a:xfrm>
            <a:off x="3123849" y="5245864"/>
            <a:ext cx="1885569" cy="924442"/>
          </a:xfrm>
          <a:prstGeom prst="rect">
            <a:avLst/>
          </a:prstGeom>
        </p:spPr>
      </p:pic>
      <p:pic>
        <p:nvPicPr>
          <p:cNvPr id="15" name="Picture 14">
            <a:extLst>
              <a:ext uri="{FF2B5EF4-FFF2-40B4-BE49-F238E27FC236}">
                <a16:creationId xmlns:a16="http://schemas.microsoft.com/office/drawing/2014/main" id="{8D33FCBB-85C3-3C8A-15A7-91851477AA13}"/>
              </a:ext>
            </a:extLst>
          </p:cNvPr>
          <p:cNvPicPr>
            <a:picLocks noChangeAspect="1"/>
          </p:cNvPicPr>
          <p:nvPr/>
        </p:nvPicPr>
        <p:blipFill>
          <a:blip r:embed="rId9"/>
          <a:stretch>
            <a:fillRect/>
          </a:stretch>
        </p:blipFill>
        <p:spPr>
          <a:xfrm>
            <a:off x="7645650" y="5288034"/>
            <a:ext cx="1885569" cy="840308"/>
          </a:xfrm>
          <a:prstGeom prst="rect">
            <a:avLst/>
          </a:prstGeom>
        </p:spPr>
      </p:pic>
      <p:pic>
        <p:nvPicPr>
          <p:cNvPr id="17" name="Picture 16">
            <a:extLst>
              <a:ext uri="{FF2B5EF4-FFF2-40B4-BE49-F238E27FC236}">
                <a16:creationId xmlns:a16="http://schemas.microsoft.com/office/drawing/2014/main" id="{EADCD0C6-DCF6-2A2F-A250-E4EA0B5905B5}"/>
              </a:ext>
            </a:extLst>
          </p:cNvPr>
          <p:cNvPicPr>
            <a:picLocks noChangeAspect="1"/>
          </p:cNvPicPr>
          <p:nvPr/>
        </p:nvPicPr>
        <p:blipFill>
          <a:blip r:embed="rId10"/>
          <a:stretch>
            <a:fillRect/>
          </a:stretch>
        </p:blipFill>
        <p:spPr>
          <a:xfrm>
            <a:off x="10167535" y="5333790"/>
            <a:ext cx="1338726" cy="746868"/>
          </a:xfrm>
          <a:prstGeom prst="rect">
            <a:avLst/>
          </a:prstGeom>
        </p:spPr>
      </p:pic>
      <p:sp>
        <p:nvSpPr>
          <p:cNvPr id="25" name="Content Placeholder 2">
            <a:extLst>
              <a:ext uri="{FF2B5EF4-FFF2-40B4-BE49-F238E27FC236}">
                <a16:creationId xmlns:a16="http://schemas.microsoft.com/office/drawing/2014/main" id="{462CD550-CA9E-8C4F-5663-CB93F0E6013D}"/>
              </a:ext>
            </a:extLst>
          </p:cNvPr>
          <p:cNvSpPr txBox="1">
            <a:spLocks/>
          </p:cNvSpPr>
          <p:nvPr/>
        </p:nvSpPr>
        <p:spPr>
          <a:xfrm>
            <a:off x="581192" y="2082458"/>
            <a:ext cx="2948392" cy="544669"/>
          </a:xfrm>
          <a:prstGeom prst="rect">
            <a:avLst/>
          </a:prstGeom>
          <a:solidFill>
            <a:schemeClr val="accent2"/>
          </a:solidFill>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fr-FR" sz="2400" dirty="0">
                <a:solidFill>
                  <a:schemeClr val="bg1"/>
                </a:solidFill>
                <a:latin typeface="+mj-lt"/>
              </a:rPr>
              <a:t>Inkscape</a:t>
            </a:r>
          </a:p>
        </p:txBody>
      </p:sp>
      <p:sp>
        <p:nvSpPr>
          <p:cNvPr id="29" name="TextBox 28">
            <a:extLst>
              <a:ext uri="{FF2B5EF4-FFF2-40B4-BE49-F238E27FC236}">
                <a16:creationId xmlns:a16="http://schemas.microsoft.com/office/drawing/2014/main" id="{D2CAC4C5-297B-A1FA-7228-DC3DDFE662FC}"/>
              </a:ext>
            </a:extLst>
          </p:cNvPr>
          <p:cNvSpPr txBox="1"/>
          <p:nvPr/>
        </p:nvSpPr>
        <p:spPr>
          <a:xfrm>
            <a:off x="11644312" y="6379367"/>
            <a:ext cx="45720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ct val="20000"/>
              </a:spcBef>
              <a:spcAft>
                <a:spcPts val="600"/>
              </a:spcAft>
              <a:buClr>
                <a:srgbClr val="287F8E"/>
              </a:buClr>
              <a:buSzPct val="92000"/>
              <a:buFont typeface="Wingdings 2" panose="05020102010507070707" pitchFamily="18" charset="2"/>
              <a:buNone/>
              <a:tabLst/>
              <a:defRPr/>
            </a:pPr>
            <a:r>
              <a:rPr kumimoji="0" lang="fr-FR" sz="1600" b="1" i="0" u="none" strike="noStrike" kern="1200" cap="all" spc="0" normalizeH="0" baseline="0" noProof="0" dirty="0">
                <a:ln>
                  <a:noFill/>
                </a:ln>
                <a:solidFill>
                  <a:schemeClr val="accent1"/>
                </a:solidFill>
                <a:effectLst/>
                <a:uLnTx/>
                <a:uFillTx/>
                <a:latin typeface="Gill Sans MT" panose="020B0502020104020203"/>
                <a:ea typeface="+mn-ea"/>
                <a:cs typeface="+mn-cs"/>
              </a:rPr>
              <a:t>13</a:t>
            </a:r>
          </a:p>
        </p:txBody>
      </p:sp>
      <p:sp>
        <p:nvSpPr>
          <p:cNvPr id="30" name="Rectangle 29">
            <a:extLst>
              <a:ext uri="{FF2B5EF4-FFF2-40B4-BE49-F238E27FC236}">
                <a16:creationId xmlns:a16="http://schemas.microsoft.com/office/drawing/2014/main" id="{63207C52-DADD-BBFF-6BF1-B3101072CF42}"/>
              </a:ext>
            </a:extLst>
          </p:cNvPr>
          <p:cNvSpPr/>
          <p:nvPr/>
        </p:nvSpPr>
        <p:spPr>
          <a:xfrm>
            <a:off x="11553825" y="6349602"/>
            <a:ext cx="638175" cy="59531"/>
          </a:xfrm>
          <a:prstGeom prst="rect">
            <a:avLst/>
          </a:prstGeom>
          <a:solidFill>
            <a:srgbClr val="4F93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816574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3BADA-C389-2B22-663D-6C8AF29DE851}"/>
              </a:ext>
            </a:extLst>
          </p:cNvPr>
          <p:cNvSpPr>
            <a:spLocks noGrp="1"/>
          </p:cNvSpPr>
          <p:nvPr>
            <p:ph type="title"/>
          </p:nvPr>
        </p:nvSpPr>
        <p:spPr/>
        <p:txBody>
          <a:bodyPr/>
          <a:lstStyle/>
          <a:p>
            <a:r>
              <a:rPr lang="fr-FR" dirty="0"/>
              <a:t>V. outils</a:t>
            </a:r>
          </a:p>
        </p:txBody>
      </p:sp>
      <p:graphicFrame>
        <p:nvGraphicFramePr>
          <p:cNvPr id="8" name="Diagram 7">
            <a:extLst>
              <a:ext uri="{FF2B5EF4-FFF2-40B4-BE49-F238E27FC236}">
                <a16:creationId xmlns:a16="http://schemas.microsoft.com/office/drawing/2014/main" id="{6B8F79A3-E8C3-CC43-E7F3-C9B71FC24453}"/>
              </a:ext>
            </a:extLst>
          </p:cNvPr>
          <p:cNvGraphicFramePr/>
          <p:nvPr>
            <p:extLst>
              <p:ext uri="{D42A27DB-BD31-4B8C-83A1-F6EECF244321}">
                <p14:modId xmlns:p14="http://schemas.microsoft.com/office/powerpoint/2010/main" val="2979935625"/>
              </p:ext>
            </p:extLst>
          </p:nvPr>
        </p:nvGraphicFramePr>
        <p:xfrm>
          <a:off x="1607272" y="2354792"/>
          <a:ext cx="10460736" cy="40983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5362" name="Picture 2" descr="5 Online SVG Path Editor Websites Free">
            <a:extLst>
              <a:ext uri="{FF2B5EF4-FFF2-40B4-BE49-F238E27FC236}">
                <a16:creationId xmlns:a16="http://schemas.microsoft.com/office/drawing/2014/main" id="{01D2BBD3-5E30-80C7-2EE7-1EBD04CCB571}"/>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val="0"/>
              </a:ext>
            </a:extLst>
          </a:blip>
          <a:srcRect l="18906" t="40133" r="50560" b="9110"/>
          <a:stretch/>
        </p:blipFill>
        <p:spPr bwMode="auto">
          <a:xfrm>
            <a:off x="983916" y="3335314"/>
            <a:ext cx="2142944" cy="2137329"/>
          </a:xfrm>
          <a:prstGeom prst="rect">
            <a:avLst/>
          </a:prstGeom>
          <a:noFill/>
          <a:extLst>
            <a:ext uri="{909E8E84-426E-40DD-AFC4-6F175D3DCCD1}">
              <a14:hiddenFill xmlns:a14="http://schemas.microsoft.com/office/drawing/2010/main">
                <a:solidFill>
                  <a:srgbClr val="FFFFFF"/>
                </a:solidFill>
              </a14:hiddenFill>
            </a:ext>
          </a:extLst>
        </p:spPr>
      </p:pic>
      <p:sp>
        <p:nvSpPr>
          <p:cNvPr id="20" name="Content Placeholder 2">
            <a:extLst>
              <a:ext uri="{FF2B5EF4-FFF2-40B4-BE49-F238E27FC236}">
                <a16:creationId xmlns:a16="http://schemas.microsoft.com/office/drawing/2014/main" id="{D613F9C1-73B0-EC34-B58E-F76A4C8B2138}"/>
              </a:ext>
            </a:extLst>
          </p:cNvPr>
          <p:cNvSpPr txBox="1">
            <a:spLocks/>
          </p:cNvSpPr>
          <p:nvPr/>
        </p:nvSpPr>
        <p:spPr>
          <a:xfrm>
            <a:off x="581192" y="2082458"/>
            <a:ext cx="2948392" cy="544669"/>
          </a:xfrm>
          <a:prstGeom prst="rect">
            <a:avLst/>
          </a:prstGeom>
          <a:solidFill>
            <a:schemeClr val="accent2"/>
          </a:solidFill>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fr-FR" sz="2400" dirty="0">
                <a:solidFill>
                  <a:schemeClr val="bg1"/>
                </a:solidFill>
                <a:latin typeface="+mj-lt"/>
              </a:rPr>
              <a:t>SVGPathTools</a:t>
            </a:r>
          </a:p>
        </p:txBody>
      </p:sp>
      <p:sp>
        <p:nvSpPr>
          <p:cNvPr id="24" name="TextBox 23">
            <a:extLst>
              <a:ext uri="{FF2B5EF4-FFF2-40B4-BE49-F238E27FC236}">
                <a16:creationId xmlns:a16="http://schemas.microsoft.com/office/drawing/2014/main" id="{5FB370B1-BB23-5305-3B28-546071EBFED6}"/>
              </a:ext>
            </a:extLst>
          </p:cNvPr>
          <p:cNvSpPr txBox="1"/>
          <p:nvPr/>
        </p:nvSpPr>
        <p:spPr>
          <a:xfrm>
            <a:off x="11644312" y="6379367"/>
            <a:ext cx="45720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ct val="20000"/>
              </a:spcBef>
              <a:spcAft>
                <a:spcPts val="600"/>
              </a:spcAft>
              <a:buClr>
                <a:srgbClr val="287F8E"/>
              </a:buClr>
              <a:buSzPct val="92000"/>
              <a:buFont typeface="Wingdings 2" panose="05020102010507070707" pitchFamily="18" charset="2"/>
              <a:buNone/>
              <a:tabLst/>
              <a:defRPr/>
            </a:pPr>
            <a:r>
              <a:rPr kumimoji="0" lang="fr-FR" sz="1600" b="1" i="0" u="none" strike="noStrike" kern="1200" cap="all" spc="0" normalizeH="0" baseline="0" noProof="0" dirty="0">
                <a:ln>
                  <a:noFill/>
                </a:ln>
                <a:solidFill>
                  <a:schemeClr val="accent1"/>
                </a:solidFill>
                <a:effectLst/>
                <a:uLnTx/>
                <a:uFillTx/>
                <a:latin typeface="Gill Sans MT" panose="020B0502020104020203"/>
                <a:ea typeface="+mn-ea"/>
                <a:cs typeface="+mn-cs"/>
              </a:rPr>
              <a:t>14</a:t>
            </a:r>
          </a:p>
        </p:txBody>
      </p:sp>
      <p:sp>
        <p:nvSpPr>
          <p:cNvPr id="25" name="Rectangle 24">
            <a:extLst>
              <a:ext uri="{FF2B5EF4-FFF2-40B4-BE49-F238E27FC236}">
                <a16:creationId xmlns:a16="http://schemas.microsoft.com/office/drawing/2014/main" id="{C12D5168-C354-CC23-3121-E2C0AF1C3C66}"/>
              </a:ext>
            </a:extLst>
          </p:cNvPr>
          <p:cNvSpPr/>
          <p:nvPr/>
        </p:nvSpPr>
        <p:spPr>
          <a:xfrm>
            <a:off x="11553825" y="6349602"/>
            <a:ext cx="638175" cy="59531"/>
          </a:xfrm>
          <a:prstGeom prst="rect">
            <a:avLst/>
          </a:prstGeom>
          <a:solidFill>
            <a:srgbClr val="4F93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859799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3BADA-C389-2B22-663D-6C8AF29DE851}"/>
              </a:ext>
            </a:extLst>
          </p:cNvPr>
          <p:cNvSpPr>
            <a:spLocks noGrp="1"/>
          </p:cNvSpPr>
          <p:nvPr>
            <p:ph type="title"/>
          </p:nvPr>
        </p:nvSpPr>
        <p:spPr/>
        <p:txBody>
          <a:bodyPr/>
          <a:lstStyle/>
          <a:p>
            <a:r>
              <a:rPr lang="fr-FR" dirty="0"/>
              <a:t>V. outils</a:t>
            </a:r>
          </a:p>
        </p:txBody>
      </p:sp>
      <p:pic>
        <p:nvPicPr>
          <p:cNvPr id="17410" name="Picture 2" descr="Main Home - Radiant">
            <a:extLst>
              <a:ext uri="{FF2B5EF4-FFF2-40B4-BE49-F238E27FC236}">
                <a16:creationId xmlns:a16="http://schemas.microsoft.com/office/drawing/2014/main" id="{38FC3F81-8F6C-ACAA-E057-AF0B48F70BEF}"/>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1192" y="3271418"/>
            <a:ext cx="3369016" cy="252676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2B10E8A-D364-9399-5550-DFEC06ADF193}"/>
              </a:ext>
            </a:extLst>
          </p:cNvPr>
          <p:cNvPicPr>
            <a:picLocks noChangeAspect="1"/>
          </p:cNvPicPr>
          <p:nvPr/>
        </p:nvPicPr>
        <p:blipFill>
          <a:blip r:embed="rId4"/>
          <a:stretch>
            <a:fillRect/>
          </a:stretch>
        </p:blipFill>
        <p:spPr>
          <a:xfrm>
            <a:off x="4185665" y="4534799"/>
            <a:ext cx="7187184" cy="2066403"/>
          </a:xfrm>
          <a:prstGeom prst="rect">
            <a:avLst/>
          </a:prstGeom>
        </p:spPr>
      </p:pic>
      <p:sp>
        <p:nvSpPr>
          <p:cNvPr id="6" name="Content Placeholder 2">
            <a:extLst>
              <a:ext uri="{FF2B5EF4-FFF2-40B4-BE49-F238E27FC236}">
                <a16:creationId xmlns:a16="http://schemas.microsoft.com/office/drawing/2014/main" id="{E2F436F8-FF16-76FC-8BFC-0E438DD194DC}"/>
              </a:ext>
            </a:extLst>
          </p:cNvPr>
          <p:cNvSpPr txBox="1">
            <a:spLocks/>
          </p:cNvSpPr>
          <p:nvPr/>
        </p:nvSpPr>
        <p:spPr>
          <a:xfrm>
            <a:off x="581192" y="2082458"/>
            <a:ext cx="2948392" cy="544669"/>
          </a:xfrm>
          <a:prstGeom prst="rect">
            <a:avLst/>
          </a:prstGeom>
          <a:solidFill>
            <a:schemeClr val="accent2"/>
          </a:solidFill>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fr-FR" sz="2400" dirty="0">
                <a:solidFill>
                  <a:schemeClr val="bg1"/>
                </a:solidFill>
                <a:latin typeface="+mj-lt"/>
              </a:rPr>
              <a:t>Base de données</a:t>
            </a:r>
          </a:p>
        </p:txBody>
      </p:sp>
      <p:sp>
        <p:nvSpPr>
          <p:cNvPr id="11" name="TextBox 10">
            <a:extLst>
              <a:ext uri="{FF2B5EF4-FFF2-40B4-BE49-F238E27FC236}">
                <a16:creationId xmlns:a16="http://schemas.microsoft.com/office/drawing/2014/main" id="{348A57D6-C124-894B-7661-62DFC1A79AAF}"/>
              </a:ext>
            </a:extLst>
          </p:cNvPr>
          <p:cNvSpPr txBox="1"/>
          <p:nvPr/>
        </p:nvSpPr>
        <p:spPr>
          <a:xfrm>
            <a:off x="4185664" y="2082458"/>
            <a:ext cx="7187183" cy="2520242"/>
          </a:xfrm>
          <a:prstGeom prst="rect">
            <a:avLst/>
          </a:prstGeom>
          <a:noFill/>
        </p:spPr>
        <p:txBody>
          <a:bodyPr wrap="square">
            <a:spAutoFit/>
          </a:bodyPr>
          <a:lstStyle/>
          <a:p>
            <a:pPr marL="0" marR="0" lvl="0" indent="0" algn="just" defTabSz="457200" rtl="0" eaLnBrk="1" fontAlgn="auto" latinLnBrk="0" hangingPunct="1">
              <a:lnSpc>
                <a:spcPct val="170000"/>
              </a:lnSpc>
              <a:spcBef>
                <a:spcPct val="20000"/>
              </a:spcBef>
              <a:spcAft>
                <a:spcPts val="600"/>
              </a:spcAft>
              <a:buClr>
                <a:srgbClr val="287F8E"/>
              </a:buClr>
              <a:buSzPct val="92000"/>
              <a:buFont typeface="Wingdings 2" panose="05020102010507070707" pitchFamily="18" charset="2"/>
              <a:buNone/>
              <a:tabLst/>
              <a:defRPr/>
            </a:pPr>
            <a:r>
              <a:rPr kumimoji="0" lang="fr-FR" sz="2400" b="0" i="0" u="none" strike="noStrike" kern="1200" cap="none" spc="0" normalizeH="0" baseline="0" noProof="0" dirty="0">
                <a:ln>
                  <a:noFill/>
                </a:ln>
                <a:solidFill>
                  <a:schemeClr val="tx1">
                    <a:lumMod val="85000"/>
                    <a:lumOff val="15000"/>
                  </a:schemeClr>
                </a:solidFill>
                <a:effectLst/>
                <a:uLnTx/>
                <a:uFillTx/>
                <a:ea typeface="+mn-ea"/>
                <a:cs typeface="+mn-cs"/>
              </a:rPr>
              <a:t>Les schémas longitudinaux de stents de divers constructeurs sont utilisés comme base. Les résultats du modèle "Synergy" seront présentés, les autres en annexes.</a:t>
            </a:r>
          </a:p>
        </p:txBody>
      </p:sp>
      <p:sp>
        <p:nvSpPr>
          <p:cNvPr id="13" name="TextBox 12">
            <a:extLst>
              <a:ext uri="{FF2B5EF4-FFF2-40B4-BE49-F238E27FC236}">
                <a16:creationId xmlns:a16="http://schemas.microsoft.com/office/drawing/2014/main" id="{42BA4895-2A48-0326-B48B-462F7F04E7FB}"/>
              </a:ext>
            </a:extLst>
          </p:cNvPr>
          <p:cNvSpPr txBox="1"/>
          <p:nvPr/>
        </p:nvSpPr>
        <p:spPr>
          <a:xfrm>
            <a:off x="11644312" y="6379367"/>
            <a:ext cx="45720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ct val="20000"/>
              </a:spcBef>
              <a:spcAft>
                <a:spcPts val="600"/>
              </a:spcAft>
              <a:buClr>
                <a:srgbClr val="287F8E"/>
              </a:buClr>
              <a:buSzPct val="92000"/>
              <a:buFont typeface="Wingdings 2" panose="05020102010507070707" pitchFamily="18" charset="2"/>
              <a:buNone/>
              <a:tabLst/>
              <a:defRPr/>
            </a:pPr>
            <a:r>
              <a:rPr kumimoji="0" lang="fr-FR" sz="1600" b="1" i="0" u="none" strike="noStrike" kern="1200" cap="all" spc="0" normalizeH="0" baseline="0" noProof="0" dirty="0">
                <a:ln>
                  <a:noFill/>
                </a:ln>
                <a:solidFill>
                  <a:schemeClr val="accent1"/>
                </a:solidFill>
                <a:effectLst/>
                <a:uLnTx/>
                <a:uFillTx/>
                <a:latin typeface="Gill Sans MT" panose="020B0502020104020203"/>
                <a:ea typeface="+mn-ea"/>
                <a:cs typeface="+mn-cs"/>
              </a:rPr>
              <a:t>15</a:t>
            </a:r>
          </a:p>
        </p:txBody>
      </p:sp>
      <p:sp>
        <p:nvSpPr>
          <p:cNvPr id="14" name="Rectangle 13">
            <a:extLst>
              <a:ext uri="{FF2B5EF4-FFF2-40B4-BE49-F238E27FC236}">
                <a16:creationId xmlns:a16="http://schemas.microsoft.com/office/drawing/2014/main" id="{A670050E-CD20-9C79-6B6F-21D626D9779C}"/>
              </a:ext>
            </a:extLst>
          </p:cNvPr>
          <p:cNvSpPr/>
          <p:nvPr/>
        </p:nvSpPr>
        <p:spPr>
          <a:xfrm>
            <a:off x="11553825" y="6349602"/>
            <a:ext cx="638175" cy="59531"/>
          </a:xfrm>
          <a:prstGeom prst="rect">
            <a:avLst/>
          </a:prstGeom>
          <a:solidFill>
            <a:srgbClr val="4F93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11045620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3BADA-C389-2B22-663D-6C8AF29DE851}"/>
              </a:ext>
            </a:extLst>
          </p:cNvPr>
          <p:cNvSpPr>
            <a:spLocks noGrp="1"/>
          </p:cNvSpPr>
          <p:nvPr>
            <p:ph type="title"/>
          </p:nvPr>
        </p:nvSpPr>
        <p:spPr/>
        <p:txBody>
          <a:bodyPr/>
          <a:lstStyle/>
          <a:p>
            <a:r>
              <a:rPr lang="fr-FR" dirty="0"/>
              <a:t>VI. Implémentation </a:t>
            </a:r>
          </a:p>
        </p:txBody>
      </p:sp>
      <p:sp>
        <p:nvSpPr>
          <p:cNvPr id="6" name="Content Placeholder 2">
            <a:extLst>
              <a:ext uri="{FF2B5EF4-FFF2-40B4-BE49-F238E27FC236}">
                <a16:creationId xmlns:a16="http://schemas.microsoft.com/office/drawing/2014/main" id="{E2F436F8-FF16-76FC-8BFC-0E438DD194DC}"/>
              </a:ext>
            </a:extLst>
          </p:cNvPr>
          <p:cNvSpPr txBox="1">
            <a:spLocks/>
          </p:cNvSpPr>
          <p:nvPr/>
        </p:nvSpPr>
        <p:spPr>
          <a:xfrm>
            <a:off x="581192" y="2082458"/>
            <a:ext cx="2948392" cy="544669"/>
          </a:xfrm>
          <a:prstGeom prst="rect">
            <a:avLst/>
          </a:prstGeom>
          <a:solidFill>
            <a:schemeClr val="accent2"/>
          </a:solidFill>
        </p:spPr>
        <p:txBody>
          <a:bodyPr vert="horz" lIns="91440" tIns="45720" rIns="91440" bIns="45720" rtlCol="0" anchor="ctr">
            <a:normAutofit fontScale="925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287F8E"/>
              </a:buClr>
              <a:buSzPct val="92000"/>
              <a:buFont typeface="Wingdings 2" panose="05020102010507070707" pitchFamily="18" charset="2"/>
              <a:buNone/>
              <a:tabLst/>
              <a:defRPr/>
            </a:pPr>
            <a:r>
              <a:rPr kumimoji="0" lang="fr-FR" sz="2400" b="0" i="0" u="none" strike="noStrike" kern="1200" cap="none" spc="0" normalizeH="0" baseline="0" noProof="0" dirty="0">
                <a:ln>
                  <a:noFill/>
                </a:ln>
                <a:solidFill>
                  <a:prstClr val="white"/>
                </a:solidFill>
                <a:effectLst/>
                <a:uLnTx/>
                <a:uFillTx/>
                <a:latin typeface="Gill Sans MT" panose="020B0502020104020203"/>
                <a:ea typeface="+mn-ea"/>
                <a:cs typeface="+mn-cs"/>
              </a:rPr>
              <a:t>Réalisation des schémas </a:t>
            </a:r>
          </a:p>
        </p:txBody>
      </p:sp>
      <p:sp>
        <p:nvSpPr>
          <p:cNvPr id="5" name="TextBox 4">
            <a:extLst>
              <a:ext uri="{FF2B5EF4-FFF2-40B4-BE49-F238E27FC236}">
                <a16:creationId xmlns:a16="http://schemas.microsoft.com/office/drawing/2014/main" id="{CDC3DD16-5BC7-DAB2-1E10-8B4B00A771A9}"/>
              </a:ext>
            </a:extLst>
          </p:cNvPr>
          <p:cNvSpPr txBox="1"/>
          <p:nvPr/>
        </p:nvSpPr>
        <p:spPr>
          <a:xfrm>
            <a:off x="6429892" y="2082458"/>
            <a:ext cx="4454071" cy="4239943"/>
          </a:xfrm>
          <a:prstGeom prst="rect">
            <a:avLst/>
          </a:prstGeom>
          <a:noFill/>
        </p:spPr>
        <p:txBody>
          <a:bodyPr wrap="square">
            <a:spAutoFit/>
          </a:bodyPr>
          <a:lstStyle/>
          <a:p>
            <a:pPr marL="0" marR="0" lvl="0" indent="0" algn="just" defTabSz="457200" rtl="0" eaLnBrk="1" fontAlgn="auto" latinLnBrk="0" hangingPunct="1">
              <a:lnSpc>
                <a:spcPct val="150000"/>
              </a:lnSpc>
              <a:spcBef>
                <a:spcPct val="20000"/>
              </a:spcBef>
              <a:spcAft>
                <a:spcPts val="600"/>
              </a:spcAft>
              <a:buClr>
                <a:srgbClr val="287F8E"/>
              </a:buClr>
              <a:buSzPct val="92000"/>
              <a:buFont typeface="Wingdings 2" panose="05020102010507070707" pitchFamily="18" charset="2"/>
              <a:buNone/>
              <a:tabLst/>
              <a:defRPr/>
            </a:pPr>
            <a:r>
              <a:rPr lang="fr-FR" sz="2200" dirty="0">
                <a:solidFill>
                  <a:schemeClr val="tx1">
                    <a:lumMod val="85000"/>
                    <a:lumOff val="15000"/>
                  </a:schemeClr>
                </a:solidFill>
              </a:rPr>
              <a:t>Création</a:t>
            </a:r>
            <a:r>
              <a:rPr kumimoji="0" lang="fr-FR" sz="2200" b="0" i="0" u="none" strike="noStrike" kern="1200" cap="none" spc="0" normalizeH="0" baseline="0" noProof="0" dirty="0">
                <a:ln>
                  <a:noFill/>
                </a:ln>
                <a:solidFill>
                  <a:schemeClr val="tx1">
                    <a:lumMod val="85000"/>
                    <a:lumOff val="15000"/>
                  </a:schemeClr>
                </a:solidFill>
                <a:effectLst/>
                <a:uLnTx/>
                <a:uFillTx/>
                <a:ea typeface="+mn-ea"/>
                <a:cs typeface="+mn-cs"/>
              </a:rPr>
              <a:t> de notre modèle géométrique des mailles et des connecteurs du stent. </a:t>
            </a:r>
          </a:p>
          <a:p>
            <a:pPr marL="0" marR="0" lvl="0" indent="0" algn="just" defTabSz="457200" rtl="0" eaLnBrk="1" fontAlgn="auto" latinLnBrk="0" hangingPunct="1">
              <a:lnSpc>
                <a:spcPct val="150000"/>
              </a:lnSpc>
              <a:spcBef>
                <a:spcPct val="20000"/>
              </a:spcBef>
              <a:spcAft>
                <a:spcPts val="600"/>
              </a:spcAft>
              <a:buClr>
                <a:srgbClr val="287F8E"/>
              </a:buClr>
              <a:buSzPct val="92000"/>
              <a:buFont typeface="Wingdings 2" panose="05020102010507070707" pitchFamily="18" charset="2"/>
              <a:buNone/>
              <a:tabLst/>
              <a:defRPr/>
            </a:pPr>
            <a:r>
              <a:rPr lang="fr-FR" sz="2200" dirty="0">
                <a:solidFill>
                  <a:schemeClr val="tx1">
                    <a:lumMod val="85000"/>
                    <a:lumOff val="15000"/>
                  </a:schemeClr>
                </a:solidFill>
              </a:rPr>
              <a:t>L</a:t>
            </a:r>
            <a:r>
              <a:rPr kumimoji="0" lang="fr-FR" sz="2200" b="0" i="0" u="none" strike="noStrike" kern="1200" cap="none" spc="0" normalizeH="0" baseline="0" noProof="0" dirty="0">
                <a:ln>
                  <a:noFill/>
                </a:ln>
                <a:solidFill>
                  <a:schemeClr val="tx1">
                    <a:lumMod val="85000"/>
                    <a:lumOff val="15000"/>
                  </a:schemeClr>
                </a:solidFill>
                <a:effectLst/>
                <a:uLnTx/>
                <a:uFillTx/>
                <a:ea typeface="+mn-ea"/>
                <a:cs typeface="+mn-cs"/>
              </a:rPr>
              <a:t>e résultat se compose de cinq chemins : un correspondant à la maille et quatre autres associés à chaque connecteur (gauche, droite, haut et bas). </a:t>
            </a:r>
          </a:p>
        </p:txBody>
      </p:sp>
      <p:pic>
        <p:nvPicPr>
          <p:cNvPr id="10" name="Picture 9">
            <a:extLst>
              <a:ext uri="{FF2B5EF4-FFF2-40B4-BE49-F238E27FC236}">
                <a16:creationId xmlns:a16="http://schemas.microsoft.com/office/drawing/2014/main" id="{6D5DD7E1-99B8-FC30-8BA9-0A3555DC2498}"/>
              </a:ext>
            </a:extLst>
          </p:cNvPr>
          <p:cNvPicPr>
            <a:picLocks noChangeAspect="1"/>
          </p:cNvPicPr>
          <p:nvPr/>
        </p:nvPicPr>
        <p:blipFill>
          <a:blip r:embed="rId3"/>
          <a:stretch>
            <a:fillRect/>
          </a:stretch>
        </p:blipFill>
        <p:spPr>
          <a:xfrm>
            <a:off x="581192" y="2991595"/>
            <a:ext cx="2642607" cy="2843381"/>
          </a:xfrm>
          <a:prstGeom prst="rect">
            <a:avLst/>
          </a:prstGeom>
        </p:spPr>
      </p:pic>
      <p:pic>
        <p:nvPicPr>
          <p:cNvPr id="13" name="Picture 12">
            <a:extLst>
              <a:ext uri="{FF2B5EF4-FFF2-40B4-BE49-F238E27FC236}">
                <a16:creationId xmlns:a16="http://schemas.microsoft.com/office/drawing/2014/main" id="{E6F30A46-F869-4F9D-3DFD-BF04B5A0E5FC}"/>
              </a:ext>
            </a:extLst>
          </p:cNvPr>
          <p:cNvPicPr>
            <a:picLocks noChangeAspect="1"/>
          </p:cNvPicPr>
          <p:nvPr/>
        </p:nvPicPr>
        <p:blipFill>
          <a:blip r:embed="rId4"/>
          <a:stretch>
            <a:fillRect/>
          </a:stretch>
        </p:blipFill>
        <p:spPr>
          <a:xfrm>
            <a:off x="3734390" y="2991595"/>
            <a:ext cx="2027720" cy="2843381"/>
          </a:xfrm>
          <a:prstGeom prst="rect">
            <a:avLst/>
          </a:prstGeom>
        </p:spPr>
      </p:pic>
      <p:sp>
        <p:nvSpPr>
          <p:cNvPr id="15" name="TextBox 14">
            <a:extLst>
              <a:ext uri="{FF2B5EF4-FFF2-40B4-BE49-F238E27FC236}">
                <a16:creationId xmlns:a16="http://schemas.microsoft.com/office/drawing/2014/main" id="{4F58243D-1722-5651-7878-D17F90F3BDDD}"/>
              </a:ext>
            </a:extLst>
          </p:cNvPr>
          <p:cNvSpPr txBox="1"/>
          <p:nvPr/>
        </p:nvSpPr>
        <p:spPr>
          <a:xfrm>
            <a:off x="11644312" y="6379367"/>
            <a:ext cx="45720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ct val="20000"/>
              </a:spcBef>
              <a:spcAft>
                <a:spcPts val="600"/>
              </a:spcAft>
              <a:buClr>
                <a:srgbClr val="287F8E"/>
              </a:buClr>
              <a:buSzPct val="92000"/>
              <a:buFont typeface="Wingdings 2" panose="05020102010507070707" pitchFamily="18" charset="2"/>
              <a:buNone/>
              <a:tabLst/>
              <a:defRPr/>
            </a:pPr>
            <a:r>
              <a:rPr kumimoji="0" lang="fr-FR" sz="1600" b="1" i="0" u="none" strike="noStrike" kern="1200" cap="all" spc="0" normalizeH="0" baseline="0" noProof="0" dirty="0">
                <a:ln>
                  <a:noFill/>
                </a:ln>
                <a:solidFill>
                  <a:schemeClr val="accent1"/>
                </a:solidFill>
                <a:effectLst/>
                <a:uLnTx/>
                <a:uFillTx/>
                <a:latin typeface="Gill Sans MT" panose="020B0502020104020203"/>
                <a:ea typeface="+mn-ea"/>
                <a:cs typeface="+mn-cs"/>
              </a:rPr>
              <a:t>16</a:t>
            </a:r>
          </a:p>
        </p:txBody>
      </p:sp>
      <p:sp>
        <p:nvSpPr>
          <p:cNvPr id="16" name="Rectangle 15">
            <a:extLst>
              <a:ext uri="{FF2B5EF4-FFF2-40B4-BE49-F238E27FC236}">
                <a16:creationId xmlns:a16="http://schemas.microsoft.com/office/drawing/2014/main" id="{9CEB2676-C604-8C2A-4E94-742459C77C0D}"/>
              </a:ext>
            </a:extLst>
          </p:cNvPr>
          <p:cNvSpPr/>
          <p:nvPr/>
        </p:nvSpPr>
        <p:spPr>
          <a:xfrm>
            <a:off x="11553825" y="6349602"/>
            <a:ext cx="638175" cy="59531"/>
          </a:xfrm>
          <a:prstGeom prst="rect">
            <a:avLst/>
          </a:prstGeom>
          <a:solidFill>
            <a:srgbClr val="4F93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120460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3BADA-C389-2B22-663D-6C8AF29DE851}"/>
              </a:ext>
            </a:extLst>
          </p:cNvPr>
          <p:cNvSpPr>
            <a:spLocks noGrp="1"/>
          </p:cNvSpPr>
          <p:nvPr>
            <p:ph type="title"/>
          </p:nvPr>
        </p:nvSpPr>
        <p:spPr/>
        <p:txBody>
          <a:bodyPr/>
          <a:lstStyle/>
          <a:p>
            <a:r>
              <a:rPr lang="fr-FR" dirty="0"/>
              <a:t>VI. Implémentation </a:t>
            </a:r>
          </a:p>
        </p:txBody>
      </p:sp>
      <p:sp>
        <p:nvSpPr>
          <p:cNvPr id="6" name="Content Placeholder 2">
            <a:extLst>
              <a:ext uri="{FF2B5EF4-FFF2-40B4-BE49-F238E27FC236}">
                <a16:creationId xmlns:a16="http://schemas.microsoft.com/office/drawing/2014/main" id="{E2F436F8-FF16-76FC-8BFC-0E438DD194DC}"/>
              </a:ext>
            </a:extLst>
          </p:cNvPr>
          <p:cNvSpPr txBox="1">
            <a:spLocks/>
          </p:cNvSpPr>
          <p:nvPr/>
        </p:nvSpPr>
        <p:spPr>
          <a:xfrm>
            <a:off x="581191" y="2082458"/>
            <a:ext cx="3018351" cy="863866"/>
          </a:xfrm>
          <a:prstGeom prst="rect">
            <a:avLst/>
          </a:prstGeom>
          <a:solidFill>
            <a:schemeClr val="accent2"/>
          </a:solidFill>
        </p:spPr>
        <p:txBody>
          <a:bodyPr vert="horz" lIns="91440" tIns="45720" rIns="91440" bIns="45720" rtlCol="0" anchor="ctr">
            <a:normAutofit fontScale="925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287F8E"/>
              </a:buClr>
              <a:buSzPct val="92000"/>
              <a:buFont typeface="Wingdings 2" panose="05020102010507070707" pitchFamily="18" charset="2"/>
              <a:buNone/>
              <a:tabLst/>
              <a:defRPr/>
            </a:pPr>
            <a:r>
              <a:rPr kumimoji="0" lang="fr-FR" sz="2400" b="0" i="0" u="none" strike="noStrike" kern="1200" cap="none" spc="0" normalizeH="0" baseline="0" noProof="0" dirty="0">
                <a:ln>
                  <a:noFill/>
                </a:ln>
                <a:solidFill>
                  <a:prstClr val="white"/>
                </a:solidFill>
                <a:effectLst/>
                <a:uLnTx/>
                <a:uFillTx/>
                <a:latin typeface="Gill Sans MT" panose="020B0502020104020203"/>
                <a:ea typeface="+mn-ea"/>
                <a:cs typeface="+mn-cs"/>
              </a:rPr>
              <a:t>Lecture et manipulation des chemins SVG</a:t>
            </a:r>
          </a:p>
        </p:txBody>
      </p:sp>
      <p:graphicFrame>
        <p:nvGraphicFramePr>
          <p:cNvPr id="7" name="Diagram 6">
            <a:extLst>
              <a:ext uri="{FF2B5EF4-FFF2-40B4-BE49-F238E27FC236}">
                <a16:creationId xmlns:a16="http://schemas.microsoft.com/office/drawing/2014/main" id="{64412631-3D74-CDE3-D9FF-777B43E0E54A}"/>
              </a:ext>
            </a:extLst>
          </p:cNvPr>
          <p:cNvGraphicFramePr/>
          <p:nvPr>
            <p:extLst>
              <p:ext uri="{D42A27DB-BD31-4B8C-83A1-F6EECF244321}">
                <p14:modId xmlns:p14="http://schemas.microsoft.com/office/powerpoint/2010/main" val="3344826791"/>
              </p:ext>
            </p:extLst>
          </p:nvPr>
        </p:nvGraphicFramePr>
        <p:xfrm>
          <a:off x="3747299" y="2082458"/>
          <a:ext cx="7716038" cy="46609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mc:Choice xmlns:am3d="http://schemas.microsoft.com/office/drawing/2017/model3d" Requires="am3d">
          <p:graphicFrame>
            <p:nvGraphicFramePr>
              <p:cNvPr id="9" name="3D Model 8" descr="Laptop">
                <a:extLst>
                  <a:ext uri="{FF2B5EF4-FFF2-40B4-BE49-F238E27FC236}">
                    <a16:creationId xmlns:a16="http://schemas.microsoft.com/office/drawing/2014/main" id="{6F71E497-9700-941E-87D5-77B6002AAA70}"/>
                  </a:ext>
                </a:extLst>
              </p:cNvPr>
              <p:cNvGraphicFramePr>
                <a:graphicFrameLocks noChangeAspect="1"/>
              </p:cNvGraphicFramePr>
              <p:nvPr>
                <p:extLst>
                  <p:ext uri="{D42A27DB-BD31-4B8C-83A1-F6EECF244321}">
                    <p14:modId xmlns:p14="http://schemas.microsoft.com/office/powerpoint/2010/main" val="93067799"/>
                  </p:ext>
                </p:extLst>
              </p:nvPr>
            </p:nvGraphicFramePr>
            <p:xfrm>
              <a:off x="581192" y="2489349"/>
              <a:ext cx="3668079" cy="3659200"/>
            </p:xfrm>
            <a:graphic>
              <a:graphicData uri="http://schemas.microsoft.com/office/drawing/2017/model3d">
                <am3d:model3d r:embed="rId8">
                  <am3d:spPr>
                    <a:xfrm>
                      <a:off x="0" y="0"/>
                      <a:ext cx="3668079" cy="3659200"/>
                    </a:xfrm>
                    <a:prstGeom prst="rect">
                      <a:avLst/>
                    </a:prstGeom>
                  </am3d:spPr>
                  <am3d:camera>
                    <am3d:pos x="0" y="0" z="70087151"/>
                    <am3d:up dx="0" dy="36000000" dz="0"/>
                    <am3d:lookAt x="0" y="0" z="0"/>
                    <am3d:perspective fov="2700000"/>
                  </am3d:camera>
                  <am3d:trans>
                    <am3d:meterPerModelUnit n="1970604" d="1000000"/>
                    <am3d:preTrans dx="0" dy="-12157734" dz="3432165"/>
                    <am3d:scale>
                      <am3d:sx n="1000000" d="1000000"/>
                      <am3d:sy n="1000000" d="1000000"/>
                      <am3d:sz n="1000000" d="1000000"/>
                    </am3d:scale>
                    <am3d:rot ax="999934" ay="1901126" az="536157"/>
                    <am3d:postTrans dx="0" dy="0" dz="0"/>
                  </am3d:trans>
                  <am3d:raster rName="Office3DRenderer" rVer="16.0.8326">
                    <am3d:blip r:embed="rId9"/>
                  </am3d:raster>
                  <am3d:objViewport viewportSz="44080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Laptop">
                <a:extLst>
                  <a:ext uri="{FF2B5EF4-FFF2-40B4-BE49-F238E27FC236}">
                    <a16:creationId xmlns:a16="http://schemas.microsoft.com/office/drawing/2014/main" id="{6F71E497-9700-941E-87D5-77B6002AAA70}"/>
                  </a:ext>
                </a:extLst>
              </p:cNvPr>
              <p:cNvPicPr>
                <a:picLocks noGrp="1" noRot="1" noChangeAspect="1" noMove="1" noResize="1" noEditPoints="1" noAdjustHandles="1" noChangeArrowheads="1" noChangeShapeType="1" noCrop="1"/>
              </p:cNvPicPr>
              <p:nvPr/>
            </p:nvPicPr>
            <p:blipFill>
              <a:blip r:embed="rId9"/>
              <a:stretch>
                <a:fillRect/>
              </a:stretch>
            </p:blipFill>
            <p:spPr>
              <a:xfrm>
                <a:off x="581192" y="2489349"/>
                <a:ext cx="3668079" cy="3659200"/>
              </a:xfrm>
              <a:prstGeom prst="rect">
                <a:avLst/>
              </a:prstGeom>
            </p:spPr>
          </p:pic>
        </mc:Fallback>
      </mc:AlternateContent>
      <p:pic>
        <p:nvPicPr>
          <p:cNvPr id="18434" name="Picture 2" descr="Python Logo PNG Transparent – Brands Logos">
            <a:extLst>
              <a:ext uri="{FF2B5EF4-FFF2-40B4-BE49-F238E27FC236}">
                <a16:creationId xmlns:a16="http://schemas.microsoft.com/office/drawing/2014/main" id="{A5FD0831-B2CB-CB63-C957-3A2378CBCCB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58601" y="3541182"/>
            <a:ext cx="833749" cy="83048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DD4A434-B4E0-94F1-79D0-F3F9002AA85B}"/>
              </a:ext>
            </a:extLst>
          </p:cNvPr>
          <p:cNvSpPr txBox="1"/>
          <p:nvPr/>
        </p:nvSpPr>
        <p:spPr>
          <a:xfrm rot="20975199">
            <a:off x="1027578" y="4322447"/>
            <a:ext cx="1903665" cy="400110"/>
          </a:xfrm>
          <a:prstGeom prst="rect">
            <a:avLst/>
          </a:prstGeom>
          <a:noFill/>
        </p:spPr>
        <p:txBody>
          <a:bodyPr wrap="square" rtlCol="0">
            <a:spAutoFit/>
          </a:bodyPr>
          <a:lstStyle/>
          <a:p>
            <a:r>
              <a:rPr lang="fr-FR" sz="2000" b="1" dirty="0">
                <a:solidFill>
                  <a:schemeClr val="bg1"/>
                </a:solidFill>
              </a:rPr>
              <a:t>SVGPathTools</a:t>
            </a:r>
          </a:p>
        </p:txBody>
      </p:sp>
      <p:sp>
        <p:nvSpPr>
          <p:cNvPr id="17" name="TextBox 16">
            <a:extLst>
              <a:ext uri="{FF2B5EF4-FFF2-40B4-BE49-F238E27FC236}">
                <a16:creationId xmlns:a16="http://schemas.microsoft.com/office/drawing/2014/main" id="{CF989ABA-3C09-1AE2-653B-5EB710A9DD18}"/>
              </a:ext>
            </a:extLst>
          </p:cNvPr>
          <p:cNvSpPr txBox="1"/>
          <p:nvPr/>
        </p:nvSpPr>
        <p:spPr>
          <a:xfrm>
            <a:off x="11644312" y="6379367"/>
            <a:ext cx="45720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ct val="20000"/>
              </a:spcBef>
              <a:spcAft>
                <a:spcPts val="600"/>
              </a:spcAft>
              <a:buClr>
                <a:srgbClr val="287F8E"/>
              </a:buClr>
              <a:buSzPct val="92000"/>
              <a:buFont typeface="Wingdings 2" panose="05020102010507070707" pitchFamily="18" charset="2"/>
              <a:buNone/>
              <a:tabLst/>
              <a:defRPr/>
            </a:pPr>
            <a:r>
              <a:rPr kumimoji="0" lang="fr-FR" sz="1600" b="1" i="0" u="none" strike="noStrike" kern="1200" cap="all" spc="0" normalizeH="0" baseline="0" noProof="0" dirty="0">
                <a:ln>
                  <a:noFill/>
                </a:ln>
                <a:solidFill>
                  <a:schemeClr val="accent1"/>
                </a:solidFill>
                <a:effectLst/>
                <a:uLnTx/>
                <a:uFillTx/>
                <a:latin typeface="Gill Sans MT" panose="020B0502020104020203"/>
                <a:ea typeface="+mn-ea"/>
                <a:cs typeface="+mn-cs"/>
              </a:rPr>
              <a:t>17</a:t>
            </a:r>
          </a:p>
        </p:txBody>
      </p:sp>
      <p:sp>
        <p:nvSpPr>
          <p:cNvPr id="18" name="Rectangle 17">
            <a:extLst>
              <a:ext uri="{FF2B5EF4-FFF2-40B4-BE49-F238E27FC236}">
                <a16:creationId xmlns:a16="http://schemas.microsoft.com/office/drawing/2014/main" id="{E5C24152-A8F0-FCBE-90E1-4524CB95F425}"/>
              </a:ext>
            </a:extLst>
          </p:cNvPr>
          <p:cNvSpPr/>
          <p:nvPr/>
        </p:nvSpPr>
        <p:spPr>
          <a:xfrm>
            <a:off x="11553825" y="6349602"/>
            <a:ext cx="638175" cy="59531"/>
          </a:xfrm>
          <a:prstGeom prst="rect">
            <a:avLst/>
          </a:prstGeom>
          <a:solidFill>
            <a:srgbClr val="4F93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42137986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3BADA-C389-2B22-663D-6C8AF29DE851}"/>
              </a:ext>
            </a:extLst>
          </p:cNvPr>
          <p:cNvSpPr>
            <a:spLocks noGrp="1"/>
          </p:cNvSpPr>
          <p:nvPr>
            <p:ph type="title"/>
          </p:nvPr>
        </p:nvSpPr>
        <p:spPr/>
        <p:txBody>
          <a:bodyPr/>
          <a:lstStyle/>
          <a:p>
            <a:r>
              <a:rPr lang="fr-FR" dirty="0"/>
              <a:t>VI. Implémentation </a:t>
            </a:r>
          </a:p>
        </p:txBody>
      </p:sp>
      <p:sp>
        <p:nvSpPr>
          <p:cNvPr id="6" name="Content Placeholder 2">
            <a:extLst>
              <a:ext uri="{FF2B5EF4-FFF2-40B4-BE49-F238E27FC236}">
                <a16:creationId xmlns:a16="http://schemas.microsoft.com/office/drawing/2014/main" id="{E2F436F8-FF16-76FC-8BFC-0E438DD194DC}"/>
              </a:ext>
            </a:extLst>
          </p:cNvPr>
          <p:cNvSpPr txBox="1">
            <a:spLocks/>
          </p:cNvSpPr>
          <p:nvPr/>
        </p:nvSpPr>
        <p:spPr>
          <a:xfrm>
            <a:off x="581192" y="2082458"/>
            <a:ext cx="3931920" cy="544669"/>
          </a:xfrm>
          <a:prstGeom prst="rect">
            <a:avLst/>
          </a:prstGeom>
          <a:solidFill>
            <a:schemeClr val="accent2"/>
          </a:solidFill>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287F8E"/>
              </a:buClr>
              <a:buSzPct val="92000"/>
              <a:buFont typeface="Wingdings 2" panose="05020102010507070707" pitchFamily="18" charset="2"/>
              <a:buNone/>
              <a:tabLst/>
              <a:defRPr/>
            </a:pPr>
            <a:r>
              <a:rPr kumimoji="0" lang="fr-FR" sz="2400" b="0" i="0" u="none" strike="noStrike" kern="1200" cap="none" spc="0" normalizeH="0" baseline="0" noProof="0" dirty="0">
                <a:ln>
                  <a:noFill/>
                </a:ln>
                <a:solidFill>
                  <a:prstClr val="white"/>
                </a:solidFill>
                <a:effectLst/>
                <a:uLnTx/>
                <a:uFillTx/>
                <a:latin typeface="Gill Sans MT" panose="020B0502020104020203"/>
                <a:ea typeface="+mn-ea"/>
                <a:cs typeface="+mn-cs"/>
              </a:rPr>
              <a:t>Echantillonnage : Equidistant</a:t>
            </a:r>
          </a:p>
        </p:txBody>
      </p:sp>
      <p:sp>
        <p:nvSpPr>
          <p:cNvPr id="15" name="TextBox 14">
            <a:extLst>
              <a:ext uri="{FF2B5EF4-FFF2-40B4-BE49-F238E27FC236}">
                <a16:creationId xmlns:a16="http://schemas.microsoft.com/office/drawing/2014/main" id="{4F58243D-1722-5651-7878-D17F90F3BDDD}"/>
              </a:ext>
            </a:extLst>
          </p:cNvPr>
          <p:cNvSpPr txBox="1"/>
          <p:nvPr/>
        </p:nvSpPr>
        <p:spPr>
          <a:xfrm>
            <a:off x="11644312" y="6379367"/>
            <a:ext cx="45720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ct val="20000"/>
              </a:spcBef>
              <a:spcAft>
                <a:spcPts val="600"/>
              </a:spcAft>
              <a:buClr>
                <a:srgbClr val="287F8E"/>
              </a:buClr>
              <a:buSzPct val="92000"/>
              <a:buFont typeface="Wingdings 2" panose="05020102010507070707" pitchFamily="18" charset="2"/>
              <a:buNone/>
              <a:tabLst/>
              <a:defRPr/>
            </a:pPr>
            <a:r>
              <a:rPr kumimoji="0" lang="fr-FR" sz="1600" b="1" i="0" u="none" strike="noStrike" kern="1200" cap="all" spc="0" normalizeH="0" baseline="0" noProof="0" dirty="0">
                <a:ln>
                  <a:noFill/>
                </a:ln>
                <a:solidFill>
                  <a:srgbClr val="035A69"/>
                </a:solidFill>
                <a:effectLst/>
                <a:uLnTx/>
                <a:uFillTx/>
                <a:latin typeface="Gill Sans MT" panose="020B0502020104020203"/>
                <a:ea typeface="+mn-ea"/>
                <a:cs typeface="+mn-cs"/>
              </a:rPr>
              <a:t>18</a:t>
            </a:r>
          </a:p>
        </p:txBody>
      </p:sp>
      <p:sp>
        <p:nvSpPr>
          <p:cNvPr id="16" name="Rectangle 15">
            <a:extLst>
              <a:ext uri="{FF2B5EF4-FFF2-40B4-BE49-F238E27FC236}">
                <a16:creationId xmlns:a16="http://schemas.microsoft.com/office/drawing/2014/main" id="{9CEB2676-C604-8C2A-4E94-742459C77C0D}"/>
              </a:ext>
            </a:extLst>
          </p:cNvPr>
          <p:cNvSpPr/>
          <p:nvPr/>
        </p:nvSpPr>
        <p:spPr>
          <a:xfrm>
            <a:off x="11553825" y="6349602"/>
            <a:ext cx="638175" cy="59531"/>
          </a:xfrm>
          <a:prstGeom prst="rect">
            <a:avLst/>
          </a:prstGeom>
          <a:solidFill>
            <a:srgbClr val="4F93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pic>
        <p:nvPicPr>
          <p:cNvPr id="4" name="Picture 3">
            <a:extLst>
              <a:ext uri="{FF2B5EF4-FFF2-40B4-BE49-F238E27FC236}">
                <a16:creationId xmlns:a16="http://schemas.microsoft.com/office/drawing/2014/main" id="{16C0613F-375C-FFB3-00EE-A6ABF347595C}"/>
              </a:ext>
            </a:extLst>
          </p:cNvPr>
          <p:cNvPicPr>
            <a:picLocks noChangeAspect="1"/>
          </p:cNvPicPr>
          <p:nvPr/>
        </p:nvPicPr>
        <p:blipFill>
          <a:blip r:embed="rId3"/>
          <a:stretch>
            <a:fillRect/>
          </a:stretch>
        </p:blipFill>
        <p:spPr>
          <a:xfrm>
            <a:off x="581192" y="2991595"/>
            <a:ext cx="4420217" cy="3572374"/>
          </a:xfrm>
          <a:prstGeom prst="rect">
            <a:avLst/>
          </a:prstGeom>
        </p:spPr>
      </p:pic>
      <p:sp>
        <p:nvSpPr>
          <p:cNvPr id="8" name="TextBox 7">
            <a:extLst>
              <a:ext uri="{FF2B5EF4-FFF2-40B4-BE49-F238E27FC236}">
                <a16:creationId xmlns:a16="http://schemas.microsoft.com/office/drawing/2014/main" id="{E59643FD-BCB6-0CE9-33EB-28E16BA113B1}"/>
              </a:ext>
            </a:extLst>
          </p:cNvPr>
          <p:cNvSpPr txBox="1"/>
          <p:nvPr/>
        </p:nvSpPr>
        <p:spPr>
          <a:xfrm>
            <a:off x="5276051" y="3166871"/>
            <a:ext cx="6093618" cy="3182731"/>
          </a:xfrm>
          <a:prstGeom prst="rect">
            <a:avLst/>
          </a:prstGeom>
          <a:noFill/>
        </p:spPr>
        <p:txBody>
          <a:bodyPr wrap="square">
            <a:spAutoFit/>
          </a:bodyPr>
          <a:lstStyle/>
          <a:p>
            <a:pPr marL="0" marR="0" lvl="0" indent="0" algn="just" defTabSz="457200" rtl="0" eaLnBrk="1" fontAlgn="auto" latinLnBrk="0" hangingPunct="1">
              <a:lnSpc>
                <a:spcPct val="170000"/>
              </a:lnSpc>
              <a:spcBef>
                <a:spcPct val="20000"/>
              </a:spcBef>
              <a:spcAft>
                <a:spcPts val="600"/>
              </a:spcAft>
              <a:buClr>
                <a:srgbClr val="287F8E"/>
              </a:buClr>
              <a:buSzPct val="92000"/>
              <a:buFont typeface="Wingdings 2" panose="05020102010507070707" pitchFamily="18" charset="2"/>
              <a:buNone/>
              <a:tabLst/>
              <a:defRPr/>
            </a:pPr>
            <a:r>
              <a:rPr kumimoji="0" lang="fr-FR" sz="2200" b="0" i="0" u="none" strike="noStrike" kern="1200" cap="none" spc="0" normalizeH="0" baseline="0" noProof="0" dirty="0">
                <a:ln>
                  <a:noFill/>
                </a:ln>
                <a:solidFill>
                  <a:schemeClr val="tx1">
                    <a:lumMod val="85000"/>
                    <a:lumOff val="15000"/>
                  </a:schemeClr>
                </a:solidFill>
                <a:effectLst/>
                <a:uLnTx/>
                <a:uFillTx/>
                <a:latin typeface="Gill Sans MT" panose="020B0502020104020203"/>
                <a:ea typeface="+mn-ea"/>
                <a:cs typeface="+mn-cs"/>
              </a:rPr>
              <a:t>- Initialiser avec un objet ‘SvgPathOperator’. </a:t>
            </a:r>
          </a:p>
          <a:p>
            <a:pPr marL="0" marR="0" lvl="0" indent="0" algn="just" defTabSz="457200" rtl="0" eaLnBrk="1" fontAlgn="auto" latinLnBrk="0" hangingPunct="1">
              <a:lnSpc>
                <a:spcPct val="170000"/>
              </a:lnSpc>
              <a:spcBef>
                <a:spcPct val="20000"/>
              </a:spcBef>
              <a:spcAft>
                <a:spcPts val="600"/>
              </a:spcAft>
              <a:buClr>
                <a:srgbClr val="287F8E"/>
              </a:buClr>
              <a:buSzPct val="92000"/>
              <a:buFont typeface="Wingdings 2" panose="05020102010507070707" pitchFamily="18" charset="2"/>
              <a:buNone/>
              <a:tabLst/>
              <a:defRPr/>
            </a:pPr>
            <a:r>
              <a:rPr kumimoji="0" lang="fr-FR" sz="2200" b="0" i="0" u="none" strike="noStrike" kern="1200" cap="none" spc="0" normalizeH="0" baseline="0" noProof="0" dirty="0">
                <a:ln>
                  <a:noFill/>
                </a:ln>
                <a:solidFill>
                  <a:schemeClr val="tx1">
                    <a:lumMod val="85000"/>
                    <a:lumOff val="15000"/>
                  </a:schemeClr>
                </a:solidFill>
                <a:effectLst/>
                <a:uLnTx/>
                <a:uFillTx/>
                <a:latin typeface="Gill Sans MT" panose="020B0502020104020203"/>
                <a:ea typeface="+mn-ea"/>
                <a:cs typeface="+mn-cs"/>
              </a:rPr>
              <a:t>- Calculer la distance uniforme.  </a:t>
            </a:r>
          </a:p>
          <a:p>
            <a:pPr marL="0" marR="0" lvl="0" indent="0" algn="just" defTabSz="457200" rtl="0" eaLnBrk="1" fontAlgn="auto" latinLnBrk="0" hangingPunct="1">
              <a:lnSpc>
                <a:spcPct val="170000"/>
              </a:lnSpc>
              <a:spcBef>
                <a:spcPct val="20000"/>
              </a:spcBef>
              <a:spcAft>
                <a:spcPts val="600"/>
              </a:spcAft>
              <a:buClr>
                <a:srgbClr val="287F8E"/>
              </a:buClr>
              <a:buSzPct val="92000"/>
              <a:buFont typeface="Wingdings 2" panose="05020102010507070707" pitchFamily="18" charset="2"/>
              <a:buNone/>
              <a:tabLst/>
              <a:defRPr/>
            </a:pPr>
            <a:r>
              <a:rPr kumimoji="0" lang="fr-FR" sz="2200" b="0" i="0" u="none" strike="noStrike" kern="1200" cap="none" spc="0" normalizeH="0" baseline="0" noProof="0" dirty="0">
                <a:ln>
                  <a:noFill/>
                </a:ln>
                <a:solidFill>
                  <a:schemeClr val="tx1">
                    <a:lumMod val="85000"/>
                    <a:lumOff val="15000"/>
                  </a:schemeClr>
                </a:solidFill>
                <a:effectLst/>
                <a:uLnTx/>
                <a:uFillTx/>
                <a:latin typeface="Gill Sans MT" panose="020B0502020104020203"/>
                <a:ea typeface="+mn-ea"/>
                <a:cs typeface="+mn-cs"/>
              </a:rPr>
              <a:t>- Parcourir la liste des segments du stent, ajoutant des points équidistants à la liste ‘sampled_points‘. </a:t>
            </a:r>
            <a:br>
              <a:rPr kumimoji="0" lang="fr-FR" sz="2200" b="0" i="0" u="none" strike="noStrike" kern="1200" cap="none" spc="0" normalizeH="0" baseline="0" noProof="0" dirty="0">
                <a:ln>
                  <a:noFill/>
                </a:ln>
                <a:solidFill>
                  <a:prstClr val="black">
                    <a:lumMod val="85000"/>
                    <a:lumOff val="15000"/>
                  </a:prstClr>
                </a:solidFill>
                <a:effectLst/>
                <a:uLnTx/>
                <a:uFillTx/>
                <a:latin typeface="Gill Sans MT" panose="020B0502020104020203"/>
                <a:ea typeface="+mn-ea"/>
                <a:cs typeface="+mn-cs"/>
              </a:rPr>
            </a:br>
            <a:endParaRPr kumimoji="0" lang="fr-FR" sz="2200" b="0" i="0" u="none" strike="noStrike" kern="1200" cap="none" spc="0" normalizeH="0" baseline="0" noProof="0" dirty="0">
              <a:ln>
                <a:noFill/>
              </a:ln>
              <a:solidFill>
                <a:prstClr val="black">
                  <a:lumMod val="85000"/>
                  <a:lumOff val="15000"/>
                </a:prstClr>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4167597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5" name="Picture 6" descr="Stent - ATS Automation Systems">
            <a:extLst>
              <a:ext uri="{FF2B5EF4-FFF2-40B4-BE49-F238E27FC236}">
                <a16:creationId xmlns:a16="http://schemas.microsoft.com/office/drawing/2014/main" id="{B2B8F2C0-915F-9534-44EA-05A9C95C87DF}"/>
              </a:ext>
            </a:extLst>
          </p:cNvPr>
          <p:cNvPicPr>
            <a:picLocks noChangeAspect="1" noChangeArrowheads="1"/>
          </p:cNvPicPr>
          <p:nvPr/>
        </p:nvPicPr>
        <p:blipFill rotWithShape="1">
          <a:blip r:embed="rId3">
            <a:alphaModFix amt="50000"/>
            <a:extLst>
              <a:ext uri="{BEBA8EAE-BF5A-486C-A8C5-ECC9F3942E4B}">
                <a14:imgProps xmlns:a14="http://schemas.microsoft.com/office/drawing/2010/main">
                  <a14:imgLayer r:embed="rId4">
                    <a14:imgEffect>
                      <a14:saturation sat="94000"/>
                    </a14:imgEffect>
                    <a14:imgEffect>
                      <a14:brightnessContrast bright="-2000"/>
                    </a14:imgEffect>
                  </a14:imgLayer>
                </a14:imgProps>
              </a:ext>
              <a:ext uri="{28A0092B-C50C-407E-A947-70E740481C1C}">
                <a14:useLocalDpi xmlns:a14="http://schemas.microsoft.com/office/drawing/2010/main" val="0"/>
              </a:ext>
            </a:extLst>
          </a:blip>
          <a:srcRect l="13337" t="38430" b="27951"/>
          <a:stretch/>
        </p:blipFill>
        <p:spPr bwMode="auto">
          <a:xfrm>
            <a:off x="228600" y="1874156"/>
            <a:ext cx="11963400" cy="3097894"/>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plan</a:t>
            </a:r>
          </a:p>
        </p:txBody>
      </p:sp>
      <p:graphicFrame>
        <p:nvGraphicFramePr>
          <p:cNvPr id="7" name="Diagram 6">
            <a:extLst>
              <a:ext uri="{FF2B5EF4-FFF2-40B4-BE49-F238E27FC236}">
                <a16:creationId xmlns:a16="http://schemas.microsoft.com/office/drawing/2014/main" id="{B15917E2-88D8-772B-0D79-96810AB5573D}"/>
              </a:ext>
            </a:extLst>
          </p:cNvPr>
          <p:cNvGraphicFramePr/>
          <p:nvPr>
            <p:extLst>
              <p:ext uri="{D42A27DB-BD31-4B8C-83A1-F6EECF244321}">
                <p14:modId xmlns:p14="http://schemas.microsoft.com/office/powerpoint/2010/main" val="2114867400"/>
              </p:ext>
            </p:extLst>
          </p:nvPr>
        </p:nvGraphicFramePr>
        <p:xfrm>
          <a:off x="581192" y="1988456"/>
          <a:ext cx="11029616" cy="475342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240" name="TextBox 10239">
            <a:extLst>
              <a:ext uri="{FF2B5EF4-FFF2-40B4-BE49-F238E27FC236}">
                <a16:creationId xmlns:a16="http://schemas.microsoft.com/office/drawing/2014/main" id="{E701F04E-415E-27D4-AD80-A8BEE1334660}"/>
              </a:ext>
            </a:extLst>
          </p:cNvPr>
          <p:cNvSpPr txBox="1"/>
          <p:nvPr/>
        </p:nvSpPr>
        <p:spPr>
          <a:xfrm>
            <a:off x="11724083" y="6379367"/>
            <a:ext cx="297657"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ct val="20000"/>
              </a:spcBef>
              <a:spcAft>
                <a:spcPts val="600"/>
              </a:spcAft>
              <a:buClr>
                <a:srgbClr val="287F8E"/>
              </a:buClr>
              <a:buSzPct val="92000"/>
              <a:buFont typeface="Wingdings 2" panose="05020102010507070707" pitchFamily="18" charset="2"/>
              <a:buNone/>
              <a:tabLst/>
              <a:defRPr/>
            </a:pPr>
            <a:r>
              <a:rPr kumimoji="0" lang="fr-FR" sz="1600" b="1" i="0" u="none" strike="noStrike" kern="1200" cap="all" spc="0" normalizeH="0" baseline="0" noProof="0" dirty="0">
                <a:ln>
                  <a:noFill/>
                </a:ln>
                <a:solidFill>
                  <a:schemeClr val="accent1"/>
                </a:solidFill>
                <a:effectLst/>
                <a:uLnTx/>
                <a:uFillTx/>
                <a:latin typeface="Gill Sans MT" panose="020B0502020104020203"/>
                <a:ea typeface="+mn-ea"/>
                <a:cs typeface="+mn-cs"/>
              </a:rPr>
              <a:t>1</a:t>
            </a:r>
          </a:p>
        </p:txBody>
      </p:sp>
      <p:sp>
        <p:nvSpPr>
          <p:cNvPr id="10241" name="Rectangle 10240">
            <a:extLst>
              <a:ext uri="{FF2B5EF4-FFF2-40B4-BE49-F238E27FC236}">
                <a16:creationId xmlns:a16="http://schemas.microsoft.com/office/drawing/2014/main" id="{085B4452-4B68-9D95-D69C-5BFF68963FE2}"/>
              </a:ext>
            </a:extLst>
          </p:cNvPr>
          <p:cNvSpPr/>
          <p:nvPr/>
        </p:nvSpPr>
        <p:spPr>
          <a:xfrm>
            <a:off x="11553825" y="6349602"/>
            <a:ext cx="638175" cy="59531"/>
          </a:xfrm>
          <a:prstGeom prst="rect">
            <a:avLst/>
          </a:prstGeom>
          <a:solidFill>
            <a:srgbClr val="4F93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92410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30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3BADA-C389-2B22-663D-6C8AF29DE851}"/>
              </a:ext>
            </a:extLst>
          </p:cNvPr>
          <p:cNvSpPr>
            <a:spLocks noGrp="1"/>
          </p:cNvSpPr>
          <p:nvPr>
            <p:ph type="title"/>
          </p:nvPr>
        </p:nvSpPr>
        <p:spPr/>
        <p:txBody>
          <a:bodyPr/>
          <a:lstStyle/>
          <a:p>
            <a:r>
              <a:rPr lang="fr-FR" dirty="0"/>
              <a:t>VI. Implémentation </a:t>
            </a:r>
          </a:p>
        </p:txBody>
      </p:sp>
      <p:sp>
        <p:nvSpPr>
          <p:cNvPr id="6" name="Content Placeholder 2">
            <a:extLst>
              <a:ext uri="{FF2B5EF4-FFF2-40B4-BE49-F238E27FC236}">
                <a16:creationId xmlns:a16="http://schemas.microsoft.com/office/drawing/2014/main" id="{E2F436F8-FF16-76FC-8BFC-0E438DD194DC}"/>
              </a:ext>
            </a:extLst>
          </p:cNvPr>
          <p:cNvSpPr txBox="1">
            <a:spLocks/>
          </p:cNvSpPr>
          <p:nvPr/>
        </p:nvSpPr>
        <p:spPr>
          <a:xfrm>
            <a:off x="581192" y="2082458"/>
            <a:ext cx="3931920" cy="715606"/>
          </a:xfrm>
          <a:prstGeom prst="rect">
            <a:avLst/>
          </a:prstGeom>
          <a:solidFill>
            <a:schemeClr val="accent2"/>
          </a:solidFill>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287F8E"/>
              </a:buClr>
              <a:buSzPct val="92000"/>
              <a:buFont typeface="Wingdings 2" panose="05020102010507070707" pitchFamily="18" charset="2"/>
              <a:buNone/>
              <a:tabLst/>
              <a:defRPr/>
            </a:pPr>
            <a:r>
              <a:rPr kumimoji="0" lang="fr-FR" sz="2400" b="0" i="0" u="none" strike="noStrike" kern="1200" cap="none" spc="0" normalizeH="0" baseline="0" noProof="0" dirty="0">
                <a:ln>
                  <a:noFill/>
                </a:ln>
                <a:solidFill>
                  <a:prstClr val="white"/>
                </a:solidFill>
                <a:effectLst/>
                <a:uLnTx/>
                <a:uFillTx/>
                <a:latin typeface="Gill Sans MT" panose="020B0502020104020203"/>
                <a:ea typeface="+mn-ea"/>
                <a:cs typeface="+mn-cs"/>
              </a:rPr>
              <a:t>Echantillonnage : Basé sur la courbure</a:t>
            </a:r>
          </a:p>
        </p:txBody>
      </p:sp>
      <p:sp>
        <p:nvSpPr>
          <p:cNvPr id="15" name="TextBox 14">
            <a:extLst>
              <a:ext uri="{FF2B5EF4-FFF2-40B4-BE49-F238E27FC236}">
                <a16:creationId xmlns:a16="http://schemas.microsoft.com/office/drawing/2014/main" id="{4F58243D-1722-5651-7878-D17F90F3BDDD}"/>
              </a:ext>
            </a:extLst>
          </p:cNvPr>
          <p:cNvSpPr txBox="1"/>
          <p:nvPr/>
        </p:nvSpPr>
        <p:spPr>
          <a:xfrm>
            <a:off x="11644312" y="6379367"/>
            <a:ext cx="45720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ct val="20000"/>
              </a:spcBef>
              <a:spcAft>
                <a:spcPts val="600"/>
              </a:spcAft>
              <a:buClr>
                <a:srgbClr val="287F8E"/>
              </a:buClr>
              <a:buSzPct val="92000"/>
              <a:buFont typeface="Wingdings 2" panose="05020102010507070707" pitchFamily="18" charset="2"/>
              <a:buNone/>
              <a:tabLst/>
              <a:defRPr/>
            </a:pPr>
            <a:r>
              <a:rPr kumimoji="0" lang="fr-FR" sz="1600" b="1" i="0" u="none" strike="noStrike" kern="1200" cap="all" spc="0" normalizeH="0" baseline="0" noProof="0" dirty="0">
                <a:ln>
                  <a:noFill/>
                </a:ln>
                <a:solidFill>
                  <a:srgbClr val="035A69"/>
                </a:solidFill>
                <a:effectLst/>
                <a:uLnTx/>
                <a:uFillTx/>
                <a:latin typeface="Gill Sans MT" panose="020B0502020104020203"/>
                <a:ea typeface="+mn-ea"/>
                <a:cs typeface="+mn-cs"/>
              </a:rPr>
              <a:t>19</a:t>
            </a:r>
          </a:p>
        </p:txBody>
      </p:sp>
      <p:sp>
        <p:nvSpPr>
          <p:cNvPr id="16" name="Rectangle 15">
            <a:extLst>
              <a:ext uri="{FF2B5EF4-FFF2-40B4-BE49-F238E27FC236}">
                <a16:creationId xmlns:a16="http://schemas.microsoft.com/office/drawing/2014/main" id="{9CEB2676-C604-8C2A-4E94-742459C77C0D}"/>
              </a:ext>
            </a:extLst>
          </p:cNvPr>
          <p:cNvSpPr/>
          <p:nvPr/>
        </p:nvSpPr>
        <p:spPr>
          <a:xfrm>
            <a:off x="11553825" y="6349602"/>
            <a:ext cx="638175" cy="59531"/>
          </a:xfrm>
          <a:prstGeom prst="rect">
            <a:avLst/>
          </a:prstGeom>
          <a:solidFill>
            <a:srgbClr val="4F93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8" name="TextBox 7">
            <a:extLst>
              <a:ext uri="{FF2B5EF4-FFF2-40B4-BE49-F238E27FC236}">
                <a16:creationId xmlns:a16="http://schemas.microsoft.com/office/drawing/2014/main" id="{E59643FD-BCB6-0CE9-33EB-28E16BA113B1}"/>
              </a:ext>
            </a:extLst>
          </p:cNvPr>
          <p:cNvSpPr txBox="1"/>
          <p:nvPr/>
        </p:nvSpPr>
        <p:spPr>
          <a:xfrm>
            <a:off x="5505451" y="2970584"/>
            <a:ext cx="6093618" cy="3224281"/>
          </a:xfrm>
          <a:prstGeom prst="rect">
            <a:avLst/>
          </a:prstGeom>
          <a:noFill/>
        </p:spPr>
        <p:txBody>
          <a:bodyPr wrap="square">
            <a:spAutoFit/>
          </a:bodyPr>
          <a:lstStyle/>
          <a:p>
            <a:pPr marL="0" marR="0" lvl="0" indent="0" algn="just" defTabSz="457200" rtl="0" eaLnBrk="1" fontAlgn="auto" latinLnBrk="0" hangingPunct="1">
              <a:lnSpc>
                <a:spcPct val="150000"/>
              </a:lnSpc>
              <a:spcBef>
                <a:spcPct val="20000"/>
              </a:spcBef>
              <a:spcAft>
                <a:spcPts val="600"/>
              </a:spcAft>
              <a:buClr>
                <a:srgbClr val="287F8E"/>
              </a:buClr>
              <a:buSzPct val="92000"/>
              <a:buFont typeface="Wingdings 2" panose="05020102010507070707" pitchFamily="18" charset="2"/>
              <a:buNone/>
              <a:tabLst/>
              <a:defRPr/>
            </a:pPr>
            <a:r>
              <a:rPr kumimoji="0" lang="fr-FR" sz="2200" b="0" i="0" u="none" strike="noStrike" kern="1200" cap="none" spc="0" normalizeH="0" baseline="0" noProof="0" dirty="0">
                <a:ln>
                  <a:noFill/>
                </a:ln>
                <a:solidFill>
                  <a:prstClr val="black">
                    <a:lumMod val="85000"/>
                    <a:lumOff val="15000"/>
                  </a:prstClr>
                </a:solidFill>
                <a:effectLst/>
                <a:uLnTx/>
                <a:uFillTx/>
                <a:latin typeface="Gill Sans MT" panose="020B0502020104020203"/>
                <a:ea typeface="+mn-ea"/>
                <a:cs typeface="+mn-cs"/>
              </a:rPr>
              <a:t>- La classe ‘CurvatureSampler‘ est initialisée avec un objet ‘SvgPathOperator‘. </a:t>
            </a:r>
          </a:p>
          <a:p>
            <a:pPr marL="0" marR="0" lvl="0" indent="0" algn="just" defTabSz="457200" rtl="0" eaLnBrk="1" fontAlgn="auto" latinLnBrk="0" hangingPunct="1">
              <a:lnSpc>
                <a:spcPct val="150000"/>
              </a:lnSpc>
              <a:spcBef>
                <a:spcPct val="20000"/>
              </a:spcBef>
              <a:spcAft>
                <a:spcPts val="600"/>
              </a:spcAft>
              <a:buClr>
                <a:srgbClr val="287F8E"/>
              </a:buClr>
              <a:buSzPct val="92000"/>
              <a:buFont typeface="Wingdings 2" panose="05020102010507070707" pitchFamily="18" charset="2"/>
              <a:buNone/>
              <a:tabLst/>
              <a:defRPr/>
            </a:pPr>
            <a:r>
              <a:rPr kumimoji="0" lang="fr-FR" sz="2200" b="0" i="0" u="none" strike="noStrike" kern="1200" cap="none" spc="0" normalizeH="0" baseline="0" noProof="0" dirty="0">
                <a:ln>
                  <a:noFill/>
                </a:ln>
                <a:solidFill>
                  <a:prstClr val="black">
                    <a:lumMod val="85000"/>
                    <a:lumOff val="15000"/>
                  </a:prstClr>
                </a:solidFill>
                <a:effectLst/>
                <a:uLnTx/>
                <a:uFillTx/>
                <a:latin typeface="Gill Sans MT" panose="020B0502020104020203"/>
                <a:ea typeface="+mn-ea"/>
                <a:cs typeface="+mn-cs"/>
              </a:rPr>
              <a:t>- </a:t>
            </a:r>
            <a:r>
              <a:rPr lang="fr-FR" sz="2200" dirty="0">
                <a:solidFill>
                  <a:prstClr val="black">
                    <a:lumMod val="85000"/>
                    <a:lumOff val="15000"/>
                  </a:prstClr>
                </a:solidFill>
                <a:latin typeface="Gill Sans MT" panose="020B0502020104020203"/>
              </a:rPr>
              <a:t>Le nombre de points d'échantillonnage pour chaque courbe est proportionnel à la courbure de cette courbe par rapport à la courbure totale de l'ensemble des courbes.</a:t>
            </a:r>
            <a:endParaRPr kumimoji="0" lang="fr-FR" sz="2200" b="0" i="0" u="none" strike="noStrike" kern="1200" cap="none" spc="0" normalizeH="0" baseline="0" noProof="0" dirty="0">
              <a:ln>
                <a:noFill/>
              </a:ln>
              <a:solidFill>
                <a:prstClr val="black">
                  <a:lumMod val="85000"/>
                  <a:lumOff val="15000"/>
                </a:prstClr>
              </a:solidFill>
              <a:effectLst/>
              <a:uLnTx/>
              <a:uFillTx/>
              <a:latin typeface="Gill Sans MT" panose="020B0502020104020203"/>
              <a:ea typeface="+mn-ea"/>
              <a:cs typeface="+mn-cs"/>
            </a:endParaRPr>
          </a:p>
        </p:txBody>
      </p:sp>
      <p:pic>
        <p:nvPicPr>
          <p:cNvPr id="5" name="Picture 4">
            <a:extLst>
              <a:ext uri="{FF2B5EF4-FFF2-40B4-BE49-F238E27FC236}">
                <a16:creationId xmlns:a16="http://schemas.microsoft.com/office/drawing/2014/main" id="{550ABB13-FF99-A4C1-E5F0-717884E2640D}"/>
              </a:ext>
            </a:extLst>
          </p:cNvPr>
          <p:cNvPicPr>
            <a:picLocks noChangeAspect="1"/>
          </p:cNvPicPr>
          <p:nvPr/>
        </p:nvPicPr>
        <p:blipFill>
          <a:blip r:embed="rId3"/>
          <a:stretch>
            <a:fillRect/>
          </a:stretch>
        </p:blipFill>
        <p:spPr>
          <a:xfrm>
            <a:off x="581192" y="2970584"/>
            <a:ext cx="4612297" cy="3575304"/>
          </a:xfrm>
          <a:prstGeom prst="rect">
            <a:avLst/>
          </a:prstGeom>
        </p:spPr>
      </p:pic>
    </p:spTree>
    <p:extLst>
      <p:ext uri="{BB962C8B-B14F-4D97-AF65-F5344CB8AC3E}">
        <p14:creationId xmlns:p14="http://schemas.microsoft.com/office/powerpoint/2010/main" val="22620751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3BADA-C389-2B22-663D-6C8AF29DE851}"/>
              </a:ext>
            </a:extLst>
          </p:cNvPr>
          <p:cNvSpPr>
            <a:spLocks noGrp="1"/>
          </p:cNvSpPr>
          <p:nvPr>
            <p:ph type="title"/>
          </p:nvPr>
        </p:nvSpPr>
        <p:spPr/>
        <p:txBody>
          <a:bodyPr/>
          <a:lstStyle/>
          <a:p>
            <a:r>
              <a:rPr lang="fr-FR" dirty="0"/>
              <a:t>VI. Implémentation </a:t>
            </a:r>
          </a:p>
        </p:txBody>
      </p:sp>
      <p:sp>
        <p:nvSpPr>
          <p:cNvPr id="15" name="TextBox 14">
            <a:extLst>
              <a:ext uri="{FF2B5EF4-FFF2-40B4-BE49-F238E27FC236}">
                <a16:creationId xmlns:a16="http://schemas.microsoft.com/office/drawing/2014/main" id="{4F58243D-1722-5651-7878-D17F90F3BDDD}"/>
              </a:ext>
            </a:extLst>
          </p:cNvPr>
          <p:cNvSpPr txBox="1"/>
          <p:nvPr/>
        </p:nvSpPr>
        <p:spPr>
          <a:xfrm>
            <a:off x="11644312" y="6379367"/>
            <a:ext cx="45720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ct val="20000"/>
              </a:spcBef>
              <a:spcAft>
                <a:spcPts val="600"/>
              </a:spcAft>
              <a:buClr>
                <a:srgbClr val="287F8E"/>
              </a:buClr>
              <a:buSzPct val="92000"/>
              <a:buFont typeface="Wingdings 2" panose="05020102010507070707" pitchFamily="18" charset="2"/>
              <a:buNone/>
              <a:tabLst/>
              <a:defRPr/>
            </a:pPr>
            <a:r>
              <a:rPr lang="fr-FR" sz="1600" b="1" cap="all" dirty="0">
                <a:solidFill>
                  <a:srgbClr val="035A69"/>
                </a:solidFill>
                <a:latin typeface="Gill Sans MT" panose="020B0502020104020203"/>
              </a:rPr>
              <a:t>20</a:t>
            </a:r>
            <a:endParaRPr kumimoji="0" lang="fr-FR" sz="1600" b="1" i="0" u="none" strike="noStrike" kern="1200" cap="all" spc="0" normalizeH="0" baseline="0" noProof="0" dirty="0">
              <a:ln>
                <a:noFill/>
              </a:ln>
              <a:solidFill>
                <a:srgbClr val="035A69"/>
              </a:solidFill>
              <a:effectLst/>
              <a:uLnTx/>
              <a:uFillTx/>
              <a:latin typeface="Gill Sans MT" panose="020B0502020104020203"/>
              <a:ea typeface="+mn-ea"/>
              <a:cs typeface="+mn-cs"/>
            </a:endParaRPr>
          </a:p>
        </p:txBody>
      </p:sp>
      <p:sp>
        <p:nvSpPr>
          <p:cNvPr id="16" name="Rectangle 15">
            <a:extLst>
              <a:ext uri="{FF2B5EF4-FFF2-40B4-BE49-F238E27FC236}">
                <a16:creationId xmlns:a16="http://schemas.microsoft.com/office/drawing/2014/main" id="{9CEB2676-C604-8C2A-4E94-742459C77C0D}"/>
              </a:ext>
            </a:extLst>
          </p:cNvPr>
          <p:cNvSpPr/>
          <p:nvPr/>
        </p:nvSpPr>
        <p:spPr>
          <a:xfrm>
            <a:off x="11553825" y="6349602"/>
            <a:ext cx="638175" cy="59531"/>
          </a:xfrm>
          <a:prstGeom prst="rect">
            <a:avLst/>
          </a:prstGeom>
          <a:solidFill>
            <a:srgbClr val="4F93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4" name="TextBox 3">
            <a:extLst>
              <a:ext uri="{FF2B5EF4-FFF2-40B4-BE49-F238E27FC236}">
                <a16:creationId xmlns:a16="http://schemas.microsoft.com/office/drawing/2014/main" id="{1B6417A5-8E1B-9EB9-756F-8DB5C2F02E83}"/>
              </a:ext>
            </a:extLst>
          </p:cNvPr>
          <p:cNvSpPr txBox="1"/>
          <p:nvPr/>
        </p:nvSpPr>
        <p:spPr>
          <a:xfrm>
            <a:off x="581192" y="2089282"/>
            <a:ext cx="1914358" cy="523220"/>
          </a:xfrm>
          <a:prstGeom prst="rect">
            <a:avLst/>
          </a:prstGeom>
          <a:noFill/>
        </p:spPr>
        <p:txBody>
          <a:bodyPr wrap="square">
            <a:spAutoFit/>
          </a:bodyPr>
          <a:lstStyle/>
          <a:p>
            <a:r>
              <a:rPr lang="en-US" sz="2800" dirty="0">
                <a:solidFill>
                  <a:schemeClr val="tx1">
                    <a:lumMod val="85000"/>
                    <a:lumOff val="15000"/>
                  </a:schemeClr>
                </a:solidFill>
              </a:rPr>
              <a:t>Correction</a:t>
            </a:r>
            <a:endParaRPr lang="fr-FR" sz="2800" dirty="0">
              <a:solidFill>
                <a:schemeClr val="tx1">
                  <a:lumMod val="85000"/>
                  <a:lumOff val="15000"/>
                </a:schemeClr>
              </a:solidFill>
            </a:endParaRPr>
          </a:p>
        </p:txBody>
      </p:sp>
      <p:pic>
        <p:nvPicPr>
          <p:cNvPr id="9" name="Picture 8">
            <a:extLst>
              <a:ext uri="{FF2B5EF4-FFF2-40B4-BE49-F238E27FC236}">
                <a16:creationId xmlns:a16="http://schemas.microsoft.com/office/drawing/2014/main" id="{AA005350-B386-E65A-9A90-F324810F92FB}"/>
              </a:ext>
            </a:extLst>
          </p:cNvPr>
          <p:cNvPicPr>
            <a:picLocks noChangeAspect="1"/>
          </p:cNvPicPr>
          <p:nvPr/>
        </p:nvPicPr>
        <p:blipFill>
          <a:blip r:embed="rId3"/>
          <a:stretch>
            <a:fillRect/>
          </a:stretch>
        </p:blipFill>
        <p:spPr>
          <a:xfrm>
            <a:off x="319088" y="2922239"/>
            <a:ext cx="4944774" cy="2476196"/>
          </a:xfrm>
          <a:prstGeom prst="rect">
            <a:avLst/>
          </a:prstGeom>
        </p:spPr>
      </p:pic>
      <p:pic>
        <p:nvPicPr>
          <p:cNvPr id="11" name="Picture 10">
            <a:extLst>
              <a:ext uri="{FF2B5EF4-FFF2-40B4-BE49-F238E27FC236}">
                <a16:creationId xmlns:a16="http://schemas.microsoft.com/office/drawing/2014/main" id="{135B4551-D42C-9BBB-19F8-400ECB542106}"/>
              </a:ext>
            </a:extLst>
          </p:cNvPr>
          <p:cNvPicPr>
            <a:picLocks noChangeAspect="1"/>
          </p:cNvPicPr>
          <p:nvPr/>
        </p:nvPicPr>
        <p:blipFill>
          <a:blip r:embed="rId4"/>
          <a:stretch>
            <a:fillRect/>
          </a:stretch>
        </p:blipFill>
        <p:spPr>
          <a:xfrm>
            <a:off x="5588559" y="2922239"/>
            <a:ext cx="6284353" cy="2476196"/>
          </a:xfrm>
          <a:prstGeom prst="rect">
            <a:avLst/>
          </a:prstGeom>
        </p:spPr>
      </p:pic>
    </p:spTree>
    <p:extLst>
      <p:ext uri="{BB962C8B-B14F-4D97-AF65-F5344CB8AC3E}">
        <p14:creationId xmlns:p14="http://schemas.microsoft.com/office/powerpoint/2010/main" val="683522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3BADA-C389-2B22-663D-6C8AF29DE851}"/>
              </a:ext>
            </a:extLst>
          </p:cNvPr>
          <p:cNvSpPr>
            <a:spLocks noGrp="1"/>
          </p:cNvSpPr>
          <p:nvPr>
            <p:ph type="title"/>
          </p:nvPr>
        </p:nvSpPr>
        <p:spPr/>
        <p:txBody>
          <a:bodyPr/>
          <a:lstStyle/>
          <a:p>
            <a:r>
              <a:rPr lang="fr-FR" dirty="0"/>
              <a:t>VI. Implémentation </a:t>
            </a:r>
          </a:p>
        </p:txBody>
      </p:sp>
      <p:sp>
        <p:nvSpPr>
          <p:cNvPr id="6" name="Content Placeholder 2">
            <a:extLst>
              <a:ext uri="{FF2B5EF4-FFF2-40B4-BE49-F238E27FC236}">
                <a16:creationId xmlns:a16="http://schemas.microsoft.com/office/drawing/2014/main" id="{E2F436F8-FF16-76FC-8BFC-0E438DD194DC}"/>
              </a:ext>
            </a:extLst>
          </p:cNvPr>
          <p:cNvSpPr txBox="1">
            <a:spLocks/>
          </p:cNvSpPr>
          <p:nvPr/>
        </p:nvSpPr>
        <p:spPr>
          <a:xfrm>
            <a:off x="581192" y="2082458"/>
            <a:ext cx="2948392" cy="544669"/>
          </a:xfrm>
          <a:prstGeom prst="rect">
            <a:avLst/>
          </a:prstGeom>
          <a:solidFill>
            <a:schemeClr val="accent2"/>
          </a:solidFill>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287F8E"/>
              </a:buClr>
              <a:buSzPct val="92000"/>
              <a:buFont typeface="Wingdings 2" panose="05020102010507070707" pitchFamily="18" charset="2"/>
              <a:buNone/>
              <a:tabLst/>
              <a:defRPr/>
            </a:pPr>
            <a:r>
              <a:rPr kumimoji="0" lang="fr-FR" sz="2400" b="0" i="0" u="none" strike="noStrike" kern="1200" cap="none" spc="0" normalizeH="0" baseline="0" noProof="0" dirty="0">
                <a:ln>
                  <a:noFill/>
                </a:ln>
                <a:solidFill>
                  <a:prstClr val="white"/>
                </a:solidFill>
                <a:effectLst/>
                <a:uLnTx/>
                <a:uFillTx/>
                <a:latin typeface="Gill Sans MT" panose="020B0502020104020203"/>
                <a:ea typeface="+mn-ea"/>
                <a:cs typeface="+mn-cs"/>
              </a:rPr>
              <a:t>Interface</a:t>
            </a:r>
          </a:p>
        </p:txBody>
      </p:sp>
      <p:sp>
        <p:nvSpPr>
          <p:cNvPr id="15" name="TextBox 14">
            <a:extLst>
              <a:ext uri="{FF2B5EF4-FFF2-40B4-BE49-F238E27FC236}">
                <a16:creationId xmlns:a16="http://schemas.microsoft.com/office/drawing/2014/main" id="{4F58243D-1722-5651-7878-D17F90F3BDDD}"/>
              </a:ext>
            </a:extLst>
          </p:cNvPr>
          <p:cNvSpPr txBox="1"/>
          <p:nvPr/>
        </p:nvSpPr>
        <p:spPr>
          <a:xfrm>
            <a:off x="11644312" y="6379367"/>
            <a:ext cx="45720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ct val="20000"/>
              </a:spcBef>
              <a:spcAft>
                <a:spcPts val="600"/>
              </a:spcAft>
              <a:buClr>
                <a:srgbClr val="287F8E"/>
              </a:buClr>
              <a:buSzPct val="92000"/>
              <a:buFont typeface="Wingdings 2" panose="05020102010507070707" pitchFamily="18" charset="2"/>
              <a:buNone/>
              <a:tabLst/>
              <a:defRPr/>
            </a:pPr>
            <a:r>
              <a:rPr lang="fr-FR" sz="1600" b="1" cap="all" dirty="0">
                <a:solidFill>
                  <a:srgbClr val="035A69"/>
                </a:solidFill>
                <a:latin typeface="Gill Sans MT" panose="020B0502020104020203"/>
              </a:rPr>
              <a:t>21</a:t>
            </a:r>
            <a:endParaRPr kumimoji="0" lang="fr-FR" sz="1600" b="1" i="0" u="none" strike="noStrike" kern="1200" cap="all" spc="0" normalizeH="0" baseline="0" noProof="0" dirty="0">
              <a:ln>
                <a:noFill/>
              </a:ln>
              <a:solidFill>
                <a:srgbClr val="035A69"/>
              </a:solidFill>
              <a:effectLst/>
              <a:uLnTx/>
              <a:uFillTx/>
              <a:latin typeface="Gill Sans MT" panose="020B0502020104020203"/>
              <a:ea typeface="+mn-ea"/>
              <a:cs typeface="+mn-cs"/>
            </a:endParaRPr>
          </a:p>
        </p:txBody>
      </p:sp>
      <p:sp>
        <p:nvSpPr>
          <p:cNvPr id="16" name="Rectangle 15">
            <a:extLst>
              <a:ext uri="{FF2B5EF4-FFF2-40B4-BE49-F238E27FC236}">
                <a16:creationId xmlns:a16="http://schemas.microsoft.com/office/drawing/2014/main" id="{9CEB2676-C604-8C2A-4E94-742459C77C0D}"/>
              </a:ext>
            </a:extLst>
          </p:cNvPr>
          <p:cNvSpPr/>
          <p:nvPr/>
        </p:nvSpPr>
        <p:spPr>
          <a:xfrm>
            <a:off x="11553825" y="6349602"/>
            <a:ext cx="638175" cy="59531"/>
          </a:xfrm>
          <a:prstGeom prst="rect">
            <a:avLst/>
          </a:prstGeom>
          <a:solidFill>
            <a:srgbClr val="4F93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pic>
        <p:nvPicPr>
          <p:cNvPr id="4" name="Picture 3">
            <a:extLst>
              <a:ext uri="{FF2B5EF4-FFF2-40B4-BE49-F238E27FC236}">
                <a16:creationId xmlns:a16="http://schemas.microsoft.com/office/drawing/2014/main" id="{A8EBDC0C-3127-D415-7FD4-0229D7864394}"/>
              </a:ext>
            </a:extLst>
          </p:cNvPr>
          <p:cNvPicPr>
            <a:picLocks noChangeAspect="1"/>
          </p:cNvPicPr>
          <p:nvPr/>
        </p:nvPicPr>
        <p:blipFill>
          <a:blip r:embed="rId3"/>
          <a:stretch>
            <a:fillRect/>
          </a:stretch>
        </p:blipFill>
        <p:spPr>
          <a:xfrm>
            <a:off x="1417576" y="2722770"/>
            <a:ext cx="9356848" cy="3825874"/>
          </a:xfrm>
          <a:prstGeom prst="rect">
            <a:avLst/>
          </a:prstGeom>
        </p:spPr>
      </p:pic>
    </p:spTree>
    <p:extLst>
      <p:ext uri="{BB962C8B-B14F-4D97-AF65-F5344CB8AC3E}">
        <p14:creationId xmlns:p14="http://schemas.microsoft.com/office/powerpoint/2010/main" val="190969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3BADA-C389-2B22-663D-6C8AF29DE851}"/>
              </a:ext>
            </a:extLst>
          </p:cNvPr>
          <p:cNvSpPr>
            <a:spLocks noGrp="1"/>
          </p:cNvSpPr>
          <p:nvPr>
            <p:ph type="title"/>
          </p:nvPr>
        </p:nvSpPr>
        <p:spPr/>
        <p:txBody>
          <a:bodyPr/>
          <a:lstStyle/>
          <a:p>
            <a:r>
              <a:rPr lang="fr-FR" dirty="0"/>
              <a:t>VI. Implémentation </a:t>
            </a:r>
          </a:p>
        </p:txBody>
      </p:sp>
      <p:sp>
        <p:nvSpPr>
          <p:cNvPr id="6" name="Content Placeholder 2">
            <a:extLst>
              <a:ext uri="{FF2B5EF4-FFF2-40B4-BE49-F238E27FC236}">
                <a16:creationId xmlns:a16="http://schemas.microsoft.com/office/drawing/2014/main" id="{E2F436F8-FF16-76FC-8BFC-0E438DD194DC}"/>
              </a:ext>
            </a:extLst>
          </p:cNvPr>
          <p:cNvSpPr txBox="1">
            <a:spLocks/>
          </p:cNvSpPr>
          <p:nvPr/>
        </p:nvSpPr>
        <p:spPr>
          <a:xfrm>
            <a:off x="581192" y="2082458"/>
            <a:ext cx="2948392" cy="544669"/>
          </a:xfrm>
          <a:prstGeom prst="rect">
            <a:avLst/>
          </a:prstGeom>
          <a:solidFill>
            <a:schemeClr val="accent2"/>
          </a:solidFill>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287F8E"/>
              </a:buClr>
              <a:buSzPct val="92000"/>
              <a:buFont typeface="Wingdings 2" panose="05020102010507070707" pitchFamily="18" charset="2"/>
              <a:buNone/>
              <a:tabLst/>
              <a:defRPr/>
            </a:pPr>
            <a:r>
              <a:rPr kumimoji="0" lang="fr-FR" sz="2400" b="0" i="0" u="none" strike="noStrike" kern="1200" cap="none" spc="0" normalizeH="0" baseline="0" noProof="0" dirty="0">
                <a:ln>
                  <a:noFill/>
                </a:ln>
                <a:solidFill>
                  <a:prstClr val="white"/>
                </a:solidFill>
                <a:effectLst/>
                <a:uLnTx/>
                <a:uFillTx/>
                <a:latin typeface="Gill Sans MT" panose="020B0502020104020203"/>
                <a:ea typeface="+mn-ea"/>
                <a:cs typeface="+mn-cs"/>
              </a:rPr>
              <a:t>Fichiers CSV</a:t>
            </a:r>
          </a:p>
        </p:txBody>
      </p:sp>
      <p:sp>
        <p:nvSpPr>
          <p:cNvPr id="15" name="TextBox 14">
            <a:extLst>
              <a:ext uri="{FF2B5EF4-FFF2-40B4-BE49-F238E27FC236}">
                <a16:creationId xmlns:a16="http://schemas.microsoft.com/office/drawing/2014/main" id="{4F58243D-1722-5651-7878-D17F90F3BDDD}"/>
              </a:ext>
            </a:extLst>
          </p:cNvPr>
          <p:cNvSpPr txBox="1"/>
          <p:nvPr/>
        </p:nvSpPr>
        <p:spPr>
          <a:xfrm>
            <a:off x="11644312" y="6379367"/>
            <a:ext cx="45720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ct val="20000"/>
              </a:spcBef>
              <a:spcAft>
                <a:spcPts val="600"/>
              </a:spcAft>
              <a:buClr>
                <a:srgbClr val="287F8E"/>
              </a:buClr>
              <a:buSzPct val="92000"/>
              <a:buFont typeface="Wingdings 2" panose="05020102010507070707" pitchFamily="18" charset="2"/>
              <a:buNone/>
              <a:tabLst/>
              <a:defRPr/>
            </a:pPr>
            <a:r>
              <a:rPr kumimoji="0" lang="fr-FR" sz="1600" b="1" i="0" u="none" strike="noStrike" kern="1200" cap="all" spc="0" normalizeH="0" baseline="0" noProof="0" dirty="0">
                <a:ln>
                  <a:noFill/>
                </a:ln>
                <a:solidFill>
                  <a:srgbClr val="035A69"/>
                </a:solidFill>
                <a:effectLst/>
                <a:uLnTx/>
                <a:uFillTx/>
                <a:latin typeface="Gill Sans MT" panose="020B0502020104020203"/>
                <a:ea typeface="+mn-ea"/>
                <a:cs typeface="+mn-cs"/>
              </a:rPr>
              <a:t>2</a:t>
            </a:r>
            <a:r>
              <a:rPr lang="fr-FR" sz="1600" b="1" cap="all" dirty="0">
                <a:solidFill>
                  <a:srgbClr val="035A69"/>
                </a:solidFill>
                <a:latin typeface="Gill Sans MT" panose="020B0502020104020203"/>
              </a:rPr>
              <a:t>2</a:t>
            </a:r>
            <a:endParaRPr kumimoji="0" lang="fr-FR" sz="1600" b="1" i="0" u="none" strike="noStrike" kern="1200" cap="all" spc="0" normalizeH="0" baseline="0" noProof="0" dirty="0">
              <a:ln>
                <a:noFill/>
              </a:ln>
              <a:solidFill>
                <a:srgbClr val="035A69"/>
              </a:solidFill>
              <a:effectLst/>
              <a:uLnTx/>
              <a:uFillTx/>
              <a:latin typeface="Gill Sans MT" panose="020B0502020104020203"/>
              <a:ea typeface="+mn-ea"/>
              <a:cs typeface="+mn-cs"/>
            </a:endParaRPr>
          </a:p>
        </p:txBody>
      </p:sp>
      <p:sp>
        <p:nvSpPr>
          <p:cNvPr id="16" name="Rectangle 15">
            <a:extLst>
              <a:ext uri="{FF2B5EF4-FFF2-40B4-BE49-F238E27FC236}">
                <a16:creationId xmlns:a16="http://schemas.microsoft.com/office/drawing/2014/main" id="{9CEB2676-C604-8C2A-4E94-742459C77C0D}"/>
              </a:ext>
            </a:extLst>
          </p:cNvPr>
          <p:cNvSpPr/>
          <p:nvPr/>
        </p:nvSpPr>
        <p:spPr>
          <a:xfrm>
            <a:off x="11553825" y="6349602"/>
            <a:ext cx="638175" cy="59531"/>
          </a:xfrm>
          <a:prstGeom prst="rect">
            <a:avLst/>
          </a:prstGeom>
          <a:solidFill>
            <a:srgbClr val="4F93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5" name="TextBox 4">
            <a:extLst>
              <a:ext uri="{FF2B5EF4-FFF2-40B4-BE49-F238E27FC236}">
                <a16:creationId xmlns:a16="http://schemas.microsoft.com/office/drawing/2014/main" id="{71983AA3-8287-5500-9A2D-011828A39D4F}"/>
              </a:ext>
            </a:extLst>
          </p:cNvPr>
          <p:cNvSpPr txBox="1"/>
          <p:nvPr/>
        </p:nvSpPr>
        <p:spPr>
          <a:xfrm>
            <a:off x="5279161" y="2627127"/>
            <a:ext cx="5710604" cy="3905236"/>
          </a:xfrm>
          <a:prstGeom prst="rect">
            <a:avLst/>
          </a:prstGeom>
          <a:noFill/>
        </p:spPr>
        <p:txBody>
          <a:bodyPr wrap="square">
            <a:spAutoFit/>
          </a:bodyPr>
          <a:lstStyle/>
          <a:p>
            <a:pPr algn="just">
              <a:lnSpc>
                <a:spcPct val="150000"/>
              </a:lnSpc>
            </a:pPr>
            <a:r>
              <a:rPr lang="fr-FR" sz="2400" dirty="0">
                <a:solidFill>
                  <a:schemeClr val="tx1">
                    <a:lumMod val="85000"/>
                    <a:lumOff val="15000"/>
                  </a:schemeClr>
                </a:solidFill>
              </a:rPr>
              <a:t>La classe ‘Visualiser‘ a pour but de visualiser et enregistrer les points échantillonnés à partir des courbes de Bézier. La classe peut travailler avec des échantillons basés sur l’équidistance ou sur la courbure, en utilisant respectivement ‘EquidistantSampler‘ ou ‘CurvatureSampler’. </a:t>
            </a:r>
          </a:p>
        </p:txBody>
      </p:sp>
      <p:pic>
        <p:nvPicPr>
          <p:cNvPr id="7" name="Picture 4" descr="CSVファイルとは？作成方法や文字化けしたときの対策 | パソナビ">
            <a:extLst>
              <a:ext uri="{FF2B5EF4-FFF2-40B4-BE49-F238E27FC236}">
                <a16:creationId xmlns:a16="http://schemas.microsoft.com/office/drawing/2014/main" id="{5B2CA06E-5B9A-B399-CA3E-0526506F33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420" t="9986" r="32981" b="14654"/>
          <a:stretch/>
        </p:blipFill>
        <p:spPr bwMode="auto">
          <a:xfrm>
            <a:off x="3456578" y="3752193"/>
            <a:ext cx="1168036" cy="137539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E31083E-2D91-4C61-5739-1F719821C689}"/>
              </a:ext>
            </a:extLst>
          </p:cNvPr>
          <p:cNvPicPr>
            <a:picLocks noChangeAspect="1"/>
          </p:cNvPicPr>
          <p:nvPr/>
        </p:nvPicPr>
        <p:blipFill>
          <a:blip r:embed="rId4"/>
          <a:stretch>
            <a:fillRect/>
          </a:stretch>
        </p:blipFill>
        <p:spPr>
          <a:xfrm>
            <a:off x="581192" y="2991595"/>
            <a:ext cx="2459850" cy="3540767"/>
          </a:xfrm>
          <a:prstGeom prst="rect">
            <a:avLst/>
          </a:prstGeom>
        </p:spPr>
      </p:pic>
    </p:spTree>
    <p:extLst>
      <p:ext uri="{BB962C8B-B14F-4D97-AF65-F5344CB8AC3E}">
        <p14:creationId xmlns:p14="http://schemas.microsoft.com/office/powerpoint/2010/main" val="29222889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D7770-9B44-66B9-B748-C421695254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01A708-A59E-A092-EEA9-A25AE7EBD116}"/>
              </a:ext>
            </a:extLst>
          </p:cNvPr>
          <p:cNvSpPr>
            <a:spLocks noGrp="1"/>
          </p:cNvSpPr>
          <p:nvPr>
            <p:ph type="title"/>
          </p:nvPr>
        </p:nvSpPr>
        <p:spPr/>
        <p:txBody>
          <a:bodyPr/>
          <a:lstStyle/>
          <a:p>
            <a:r>
              <a:rPr lang="fr-FR" dirty="0"/>
              <a:t>VII. Conclusion </a:t>
            </a:r>
          </a:p>
        </p:txBody>
      </p:sp>
      <p:sp>
        <p:nvSpPr>
          <p:cNvPr id="6" name="Content Placeholder 2">
            <a:extLst>
              <a:ext uri="{FF2B5EF4-FFF2-40B4-BE49-F238E27FC236}">
                <a16:creationId xmlns:a16="http://schemas.microsoft.com/office/drawing/2014/main" id="{C8865208-3961-A9FB-6C7A-420836063B78}"/>
              </a:ext>
            </a:extLst>
          </p:cNvPr>
          <p:cNvSpPr txBox="1">
            <a:spLocks/>
          </p:cNvSpPr>
          <p:nvPr/>
        </p:nvSpPr>
        <p:spPr>
          <a:xfrm>
            <a:off x="581192" y="2082458"/>
            <a:ext cx="2948392" cy="544669"/>
          </a:xfrm>
          <a:prstGeom prst="rect">
            <a:avLst/>
          </a:prstGeom>
          <a:solidFill>
            <a:schemeClr val="accent2"/>
          </a:solidFill>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287F8E"/>
              </a:buClr>
              <a:buSzPct val="92000"/>
              <a:buFont typeface="Wingdings 2" panose="05020102010507070707" pitchFamily="18" charset="2"/>
              <a:buNone/>
              <a:tabLst/>
              <a:defRPr/>
            </a:pPr>
            <a:r>
              <a:rPr lang="fr-FR" sz="2400" dirty="0">
                <a:solidFill>
                  <a:prstClr val="white"/>
                </a:solidFill>
                <a:latin typeface="Gill Sans MT" panose="020B0502020104020203"/>
              </a:rPr>
              <a:t>Limitations</a:t>
            </a:r>
            <a:endParaRPr kumimoji="0" lang="fr-FR" sz="24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15" name="TextBox 14">
            <a:extLst>
              <a:ext uri="{FF2B5EF4-FFF2-40B4-BE49-F238E27FC236}">
                <a16:creationId xmlns:a16="http://schemas.microsoft.com/office/drawing/2014/main" id="{C1D67D1E-9AE1-4010-7CD3-7443271C6310}"/>
              </a:ext>
            </a:extLst>
          </p:cNvPr>
          <p:cNvSpPr txBox="1"/>
          <p:nvPr/>
        </p:nvSpPr>
        <p:spPr>
          <a:xfrm>
            <a:off x="11644312" y="6379367"/>
            <a:ext cx="45720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ct val="20000"/>
              </a:spcBef>
              <a:spcAft>
                <a:spcPts val="600"/>
              </a:spcAft>
              <a:buClr>
                <a:srgbClr val="287F8E"/>
              </a:buClr>
              <a:buSzPct val="92000"/>
              <a:buFont typeface="Wingdings 2" panose="05020102010507070707" pitchFamily="18" charset="2"/>
              <a:buNone/>
              <a:tabLst/>
              <a:defRPr/>
            </a:pPr>
            <a:r>
              <a:rPr kumimoji="0" lang="fr-FR" sz="1600" b="1" i="0" u="none" strike="noStrike" kern="1200" cap="all" spc="0" normalizeH="0" baseline="0" noProof="0" dirty="0">
                <a:ln>
                  <a:noFill/>
                </a:ln>
                <a:solidFill>
                  <a:srgbClr val="035A69"/>
                </a:solidFill>
                <a:effectLst/>
                <a:uLnTx/>
                <a:uFillTx/>
                <a:latin typeface="Gill Sans MT" panose="020B0502020104020203"/>
                <a:ea typeface="+mn-ea"/>
                <a:cs typeface="+mn-cs"/>
              </a:rPr>
              <a:t>22</a:t>
            </a:r>
          </a:p>
        </p:txBody>
      </p:sp>
      <p:sp>
        <p:nvSpPr>
          <p:cNvPr id="16" name="Rectangle 15">
            <a:extLst>
              <a:ext uri="{FF2B5EF4-FFF2-40B4-BE49-F238E27FC236}">
                <a16:creationId xmlns:a16="http://schemas.microsoft.com/office/drawing/2014/main" id="{911A61E6-75BD-94F6-63A7-BD68B8CC37D1}"/>
              </a:ext>
            </a:extLst>
          </p:cNvPr>
          <p:cNvSpPr/>
          <p:nvPr/>
        </p:nvSpPr>
        <p:spPr>
          <a:xfrm>
            <a:off x="11553825" y="6349602"/>
            <a:ext cx="638175" cy="59531"/>
          </a:xfrm>
          <a:prstGeom prst="rect">
            <a:avLst/>
          </a:prstGeom>
          <a:solidFill>
            <a:srgbClr val="4F93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pic>
        <p:nvPicPr>
          <p:cNvPr id="4" name="Picture 3">
            <a:extLst>
              <a:ext uri="{FF2B5EF4-FFF2-40B4-BE49-F238E27FC236}">
                <a16:creationId xmlns:a16="http://schemas.microsoft.com/office/drawing/2014/main" id="{2EFE851C-5B2A-5C36-BBA9-6DBE563FFD01}"/>
              </a:ext>
            </a:extLst>
          </p:cNvPr>
          <p:cNvPicPr>
            <a:picLocks noChangeAspect="1"/>
          </p:cNvPicPr>
          <p:nvPr/>
        </p:nvPicPr>
        <p:blipFill>
          <a:blip r:embed="rId3"/>
          <a:stretch>
            <a:fillRect/>
          </a:stretch>
        </p:blipFill>
        <p:spPr>
          <a:xfrm>
            <a:off x="1239769" y="3257800"/>
            <a:ext cx="9712461" cy="2374904"/>
          </a:xfrm>
          <a:prstGeom prst="rect">
            <a:avLst/>
          </a:prstGeom>
        </p:spPr>
      </p:pic>
    </p:spTree>
    <p:extLst>
      <p:ext uri="{BB962C8B-B14F-4D97-AF65-F5344CB8AC3E}">
        <p14:creationId xmlns:p14="http://schemas.microsoft.com/office/powerpoint/2010/main" val="1641613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3BADA-C389-2B22-663D-6C8AF29DE851}"/>
              </a:ext>
            </a:extLst>
          </p:cNvPr>
          <p:cNvSpPr>
            <a:spLocks noGrp="1"/>
          </p:cNvSpPr>
          <p:nvPr>
            <p:ph type="title"/>
          </p:nvPr>
        </p:nvSpPr>
        <p:spPr/>
        <p:txBody>
          <a:bodyPr/>
          <a:lstStyle/>
          <a:p>
            <a:r>
              <a:rPr lang="fr-FR" dirty="0"/>
              <a:t>VII. conclusion </a:t>
            </a:r>
          </a:p>
        </p:txBody>
      </p:sp>
      <p:sp>
        <p:nvSpPr>
          <p:cNvPr id="15" name="TextBox 14">
            <a:extLst>
              <a:ext uri="{FF2B5EF4-FFF2-40B4-BE49-F238E27FC236}">
                <a16:creationId xmlns:a16="http://schemas.microsoft.com/office/drawing/2014/main" id="{4F58243D-1722-5651-7878-D17F90F3BDDD}"/>
              </a:ext>
            </a:extLst>
          </p:cNvPr>
          <p:cNvSpPr txBox="1"/>
          <p:nvPr/>
        </p:nvSpPr>
        <p:spPr>
          <a:xfrm>
            <a:off x="11644312" y="6379367"/>
            <a:ext cx="45720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ct val="20000"/>
              </a:spcBef>
              <a:spcAft>
                <a:spcPts val="600"/>
              </a:spcAft>
              <a:buClr>
                <a:srgbClr val="287F8E"/>
              </a:buClr>
              <a:buSzPct val="92000"/>
              <a:buFont typeface="Wingdings 2" panose="05020102010507070707" pitchFamily="18" charset="2"/>
              <a:buNone/>
              <a:tabLst/>
              <a:defRPr/>
            </a:pPr>
            <a:r>
              <a:rPr kumimoji="0" lang="fr-FR" sz="1600" b="1" i="0" u="none" strike="noStrike" kern="1200" cap="all" spc="0" normalizeH="0" baseline="0" noProof="0" dirty="0">
                <a:ln>
                  <a:noFill/>
                </a:ln>
                <a:solidFill>
                  <a:srgbClr val="035A69"/>
                </a:solidFill>
                <a:effectLst/>
                <a:uLnTx/>
                <a:uFillTx/>
                <a:latin typeface="Gill Sans MT" panose="020B0502020104020203"/>
                <a:ea typeface="+mn-ea"/>
                <a:cs typeface="+mn-cs"/>
              </a:rPr>
              <a:t>2</a:t>
            </a:r>
            <a:r>
              <a:rPr lang="fr-FR" sz="1600" b="1" cap="all" dirty="0">
                <a:solidFill>
                  <a:srgbClr val="035A69"/>
                </a:solidFill>
                <a:latin typeface="Gill Sans MT" panose="020B0502020104020203"/>
              </a:rPr>
              <a:t>3</a:t>
            </a:r>
            <a:endParaRPr kumimoji="0" lang="fr-FR" sz="1600" b="1" i="0" u="none" strike="noStrike" kern="1200" cap="all" spc="0" normalizeH="0" baseline="0" noProof="0" dirty="0">
              <a:ln>
                <a:noFill/>
              </a:ln>
              <a:solidFill>
                <a:srgbClr val="035A69"/>
              </a:solidFill>
              <a:effectLst/>
              <a:uLnTx/>
              <a:uFillTx/>
              <a:latin typeface="Gill Sans MT" panose="020B0502020104020203"/>
              <a:ea typeface="+mn-ea"/>
              <a:cs typeface="+mn-cs"/>
            </a:endParaRPr>
          </a:p>
        </p:txBody>
      </p:sp>
      <p:sp>
        <p:nvSpPr>
          <p:cNvPr id="16" name="Rectangle 15">
            <a:extLst>
              <a:ext uri="{FF2B5EF4-FFF2-40B4-BE49-F238E27FC236}">
                <a16:creationId xmlns:a16="http://schemas.microsoft.com/office/drawing/2014/main" id="{9CEB2676-C604-8C2A-4E94-742459C77C0D}"/>
              </a:ext>
            </a:extLst>
          </p:cNvPr>
          <p:cNvSpPr/>
          <p:nvPr/>
        </p:nvSpPr>
        <p:spPr>
          <a:xfrm>
            <a:off x="11553825" y="6349602"/>
            <a:ext cx="638175" cy="59531"/>
          </a:xfrm>
          <a:prstGeom prst="rect">
            <a:avLst/>
          </a:prstGeom>
          <a:solidFill>
            <a:srgbClr val="4F93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pic>
        <p:nvPicPr>
          <p:cNvPr id="26626" name="Picture 2" descr="PTFE Covered Stent - Aran Biomedical">
            <a:extLst>
              <a:ext uri="{FF2B5EF4-FFF2-40B4-BE49-F238E27FC236}">
                <a16:creationId xmlns:a16="http://schemas.microsoft.com/office/drawing/2014/main" id="{F04E4318-7920-1B4E-EEF0-7F26FD4EB8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7059" y="2055083"/>
            <a:ext cx="4994291" cy="449356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4" name="3D Model 3" descr="Magnifying glass">
                <a:extLst>
                  <a:ext uri="{FF2B5EF4-FFF2-40B4-BE49-F238E27FC236}">
                    <a16:creationId xmlns:a16="http://schemas.microsoft.com/office/drawing/2014/main" id="{BD5894C8-42CE-FB02-16AF-C8C9CDD7B20E}"/>
                  </a:ext>
                </a:extLst>
              </p:cNvPr>
              <p:cNvGraphicFramePr>
                <a:graphicFrameLocks noChangeAspect="1"/>
              </p:cNvGraphicFramePr>
              <p:nvPr>
                <p:extLst>
                  <p:ext uri="{D42A27DB-BD31-4B8C-83A1-F6EECF244321}">
                    <p14:modId xmlns:p14="http://schemas.microsoft.com/office/powerpoint/2010/main" val="1045246636"/>
                  </p:ext>
                </p:extLst>
              </p:nvPr>
            </p:nvGraphicFramePr>
            <p:xfrm rot="7074631">
              <a:off x="6537716" y="1172815"/>
              <a:ext cx="2581168" cy="6338086"/>
            </p:xfrm>
            <a:graphic>
              <a:graphicData uri="http://schemas.microsoft.com/office/drawing/2017/model3d">
                <am3d:model3d r:embed="rId4">
                  <am3d:spPr>
                    <a:xfrm rot="7074631">
                      <a:off x="0" y="0"/>
                      <a:ext cx="2581168" cy="6338086"/>
                    </a:xfrm>
                    <a:prstGeom prst="rect">
                      <a:avLst/>
                    </a:prstGeom>
                  </am3d:spPr>
                  <am3d:camera>
                    <am3d:pos x="0" y="0" z="51708359"/>
                    <am3d:up dx="0" dy="36000000" dz="0"/>
                    <am3d:lookAt x="0" y="0" z="0"/>
                    <am3d:perspective fov="2700000"/>
                  </am3d:camera>
                  <am3d:trans>
                    <am3d:meterPerModelUnit n="4172851" d="1000000"/>
                    <am3d:preTrans dx="0" dy="-18000000" dz="0"/>
                    <am3d:scale>
                      <am3d:sx n="1000000" d="1000000"/>
                      <am3d:sy n="1000000" d="1000000"/>
                      <am3d:sz n="1000000" d="1000000"/>
                    </am3d:scale>
                    <am3d:rot ax="-2101852" ay="-43850" az="30740"/>
                    <am3d:postTrans dx="0" dy="0" dz="0"/>
                  </am3d:trans>
                  <am3d:raster rName="Office3DRenderer" rVer="16.0.8326">
                    <am3d:blip r:embed="rId5"/>
                  </am3d:raster>
                  <am3d:objViewport viewportSz="71412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Magnifying glass">
                <a:extLst>
                  <a:ext uri="{FF2B5EF4-FFF2-40B4-BE49-F238E27FC236}">
                    <a16:creationId xmlns:a16="http://schemas.microsoft.com/office/drawing/2014/main" id="{BD5894C8-42CE-FB02-16AF-C8C9CDD7B20E}"/>
                  </a:ext>
                </a:extLst>
              </p:cNvPr>
              <p:cNvPicPr>
                <a:picLocks noGrp="1" noRot="1" noChangeAspect="1" noMove="1" noResize="1" noEditPoints="1" noAdjustHandles="1" noChangeArrowheads="1" noChangeShapeType="1" noCrop="1"/>
              </p:cNvPicPr>
              <p:nvPr/>
            </p:nvPicPr>
            <p:blipFill>
              <a:blip r:embed="rId5"/>
              <a:stretch>
                <a:fillRect/>
              </a:stretch>
            </p:blipFill>
            <p:spPr>
              <a:xfrm rot="7074631">
                <a:off x="6537716" y="1172815"/>
                <a:ext cx="2581168" cy="6338086"/>
              </a:xfrm>
              <a:prstGeom prst="rect">
                <a:avLst/>
              </a:prstGeom>
            </p:spPr>
          </p:pic>
        </mc:Fallback>
      </mc:AlternateContent>
      <p:pic>
        <p:nvPicPr>
          <p:cNvPr id="3" name="Picture 2">
            <a:extLst>
              <a:ext uri="{FF2B5EF4-FFF2-40B4-BE49-F238E27FC236}">
                <a16:creationId xmlns:a16="http://schemas.microsoft.com/office/drawing/2014/main" id="{1E195F0A-AD3F-1F86-B8B2-DCF2FBB6414F}"/>
              </a:ext>
            </a:extLst>
          </p:cNvPr>
          <p:cNvPicPr>
            <a:picLocks noChangeAspect="1"/>
          </p:cNvPicPr>
          <p:nvPr/>
        </p:nvPicPr>
        <p:blipFill rotWithShape="1">
          <a:blip r:embed="rId6"/>
          <a:srcRect l="30050" t="7351" r="21275" b="12194"/>
          <a:stretch/>
        </p:blipFill>
        <p:spPr>
          <a:xfrm>
            <a:off x="1351916" y="2246019"/>
            <a:ext cx="3071852" cy="4103583"/>
          </a:xfrm>
          <a:prstGeom prst="rect">
            <a:avLst/>
          </a:prstGeom>
        </p:spPr>
      </p:pic>
    </p:spTree>
    <p:extLst>
      <p:ext uri="{BB962C8B-B14F-4D97-AF65-F5344CB8AC3E}">
        <p14:creationId xmlns:p14="http://schemas.microsoft.com/office/powerpoint/2010/main" val="35979424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WallFlex Duodenal Stents - Boston Scientific">
            <a:extLst>
              <a:ext uri="{FF2B5EF4-FFF2-40B4-BE49-F238E27FC236}">
                <a16:creationId xmlns:a16="http://schemas.microsoft.com/office/drawing/2014/main" id="{671D8761-2AD9-A0DF-F470-B245878D02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33" t="21723"/>
          <a:stretch/>
        </p:blipFill>
        <p:spPr bwMode="auto">
          <a:xfrm rot="16200000" flipV="1">
            <a:off x="-675865" y="675859"/>
            <a:ext cx="6858004" cy="55062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3215570-F16F-E279-2B85-70E8672934F2}"/>
              </a:ext>
            </a:extLst>
          </p:cNvPr>
          <p:cNvSpPr txBox="1"/>
          <p:nvPr/>
        </p:nvSpPr>
        <p:spPr>
          <a:xfrm>
            <a:off x="4857115" y="5608976"/>
            <a:ext cx="7348332" cy="830997"/>
          </a:xfrm>
          <a:prstGeom prst="rect">
            <a:avLst/>
          </a:prstGeom>
          <a:noFill/>
        </p:spPr>
        <p:txBody>
          <a:bodyPr wrap="square" rtlCol="0">
            <a:spAutoFit/>
          </a:bodyPr>
          <a:lstStyle/>
          <a:p>
            <a:r>
              <a:rPr lang="fr-FR" sz="4800" b="1" dirty="0">
                <a:solidFill>
                  <a:schemeClr val="tx1">
                    <a:lumMod val="85000"/>
                    <a:lumOff val="15000"/>
                  </a:schemeClr>
                </a:solidFill>
              </a:rPr>
              <a:t>erci Pour Votre Attention </a:t>
            </a:r>
          </a:p>
        </p:txBody>
      </p:sp>
      <p:pic>
        <p:nvPicPr>
          <p:cNvPr id="4" name="Picture 44" descr="Participantes | KET4F-Gas">
            <a:extLst>
              <a:ext uri="{FF2B5EF4-FFF2-40B4-BE49-F238E27FC236}">
                <a16:creationId xmlns:a16="http://schemas.microsoft.com/office/drawing/2014/main" id="{97BCFE24-13E1-F895-92BA-3959889EA1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6278" y="824579"/>
            <a:ext cx="6096002" cy="914400"/>
          </a:xfrm>
          <a:prstGeom prst="rect">
            <a:avLst/>
          </a:prstGeom>
          <a:noFill/>
          <a:ln>
            <a:solidFill>
              <a:srgbClr val="036E8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50074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1B2EA12-8D32-2233-8527-075CCCCF9FC7}"/>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6C3C796-A1ED-9CF3-36EE-5F1262D41C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pic>
        <p:nvPicPr>
          <p:cNvPr id="7" name="Picture 6" descr="Digital Connections">
            <a:extLst>
              <a:ext uri="{FF2B5EF4-FFF2-40B4-BE49-F238E27FC236}">
                <a16:creationId xmlns:a16="http://schemas.microsoft.com/office/drawing/2014/main" id="{75241F46-3C67-27B6-B6CF-7F8D978A30A0}"/>
              </a:ext>
            </a:extLst>
          </p:cNvPr>
          <p:cNvPicPr>
            <a:picLocks noChangeAspect="1"/>
          </p:cNvPicPr>
          <p:nvPr/>
        </p:nvPicPr>
        <p:blipFill rotWithShape="1">
          <a:blip r:embed="rId3" cstate="screen">
            <a:alphaModFix amt="29000"/>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0344782A-4B18-D75E-4167-1ECC9A935A3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A77A90D1-B533-34D5-F14D-E41D85E41C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9" name="Rectangle 18">
              <a:extLst>
                <a:ext uri="{FF2B5EF4-FFF2-40B4-BE49-F238E27FC236}">
                  <a16:creationId xmlns:a16="http://schemas.microsoft.com/office/drawing/2014/main" id="{1BE57F79-7140-4322-C876-2B4E4C8B09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0" name="Rectangle 19">
              <a:extLst>
                <a:ext uri="{FF2B5EF4-FFF2-40B4-BE49-F238E27FC236}">
                  <a16:creationId xmlns:a16="http://schemas.microsoft.com/office/drawing/2014/main" id="{BA880A95-D791-D321-BFEC-09A7CA77F1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grpSp>
      <p:sp>
        <p:nvSpPr>
          <p:cNvPr id="22" name="Rectangle 21">
            <a:extLst>
              <a:ext uri="{FF2B5EF4-FFF2-40B4-BE49-F238E27FC236}">
                <a16:creationId xmlns:a16="http://schemas.microsoft.com/office/drawing/2014/main" id="{E1EB467C-4BD8-EBDD-6733-AE68757B0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DBAE2E52-0DE4-2071-773A-FC152476961E}"/>
              </a:ext>
            </a:extLst>
          </p:cNvPr>
          <p:cNvSpPr>
            <a:spLocks noGrp="1"/>
          </p:cNvSpPr>
          <p:nvPr>
            <p:ph type="ctrTitle"/>
          </p:nvPr>
        </p:nvSpPr>
        <p:spPr>
          <a:xfrm>
            <a:off x="581191" y="4572000"/>
            <a:ext cx="10993549" cy="484822"/>
          </a:xfrm>
        </p:spPr>
        <p:txBody>
          <a:bodyPr>
            <a:noAutofit/>
          </a:bodyPr>
          <a:lstStyle/>
          <a:p>
            <a:r>
              <a:rPr lang="fr-FR" sz="2800" dirty="0">
                <a:solidFill>
                  <a:schemeClr val="bg1"/>
                </a:solidFill>
              </a:rPr>
              <a:t>Génération de modèle géométrique de maille de stent</a:t>
            </a:r>
            <a:endParaRPr lang="en-US" sz="2800" dirty="0">
              <a:solidFill>
                <a:schemeClr val="bg1"/>
              </a:solidFill>
            </a:endParaRPr>
          </a:p>
        </p:txBody>
      </p:sp>
      <p:sp>
        <p:nvSpPr>
          <p:cNvPr id="3" name="Subtitle 2">
            <a:extLst>
              <a:ext uri="{FF2B5EF4-FFF2-40B4-BE49-F238E27FC236}">
                <a16:creationId xmlns:a16="http://schemas.microsoft.com/office/drawing/2014/main" id="{C02F4FF3-41EF-8FA0-F82F-677E11FE4AA3}"/>
              </a:ext>
            </a:extLst>
          </p:cNvPr>
          <p:cNvSpPr>
            <a:spLocks noGrp="1"/>
          </p:cNvSpPr>
          <p:nvPr>
            <p:ph type="subTitle" idx="1"/>
          </p:nvPr>
        </p:nvSpPr>
        <p:spPr>
          <a:xfrm>
            <a:off x="581194" y="5056821"/>
            <a:ext cx="10993546" cy="1105147"/>
          </a:xfrm>
        </p:spPr>
        <p:txBody>
          <a:bodyPr>
            <a:noAutofit/>
          </a:bodyPr>
          <a:lstStyle/>
          <a:p>
            <a:r>
              <a:rPr lang="fr-FR" b="1" dirty="0">
                <a:solidFill>
                  <a:srgbClr val="7CEBFF"/>
                </a:solidFill>
              </a:rPr>
              <a:t>Préparé par : Hadi YEHYA et Meryem sikouky </a:t>
            </a:r>
          </a:p>
          <a:p>
            <a:r>
              <a:rPr lang="fr-FR" b="1" dirty="0">
                <a:solidFill>
                  <a:srgbClr val="7CEBFF"/>
                </a:solidFill>
              </a:rPr>
              <a:t>Encadré par : prof. Laurent sarry </a:t>
            </a:r>
          </a:p>
          <a:p>
            <a:r>
              <a:rPr lang="fr-FR" b="1" dirty="0">
                <a:solidFill>
                  <a:srgbClr val="7CEBFF"/>
                </a:solidFill>
              </a:rPr>
              <a:t>Présenté à : prof. Laurent TRASSOUDAINE et prof. Emilie PERY</a:t>
            </a:r>
          </a:p>
          <a:p>
            <a:endParaRPr lang="fr-FR" dirty="0">
              <a:solidFill>
                <a:srgbClr val="7CEBFF"/>
              </a:solidFill>
            </a:endParaRPr>
          </a:p>
        </p:txBody>
      </p:sp>
      <p:pic>
        <p:nvPicPr>
          <p:cNvPr id="1056" name="Picture 32" descr="Palmaz Balloon Expandable Stents">
            <a:extLst>
              <a:ext uri="{FF2B5EF4-FFF2-40B4-BE49-F238E27FC236}">
                <a16:creationId xmlns:a16="http://schemas.microsoft.com/office/drawing/2014/main" id="{BB74E7C0-FABF-3F6A-82FA-C026DCB855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9277" y="959434"/>
            <a:ext cx="2913445" cy="2913445"/>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1FF61DFE-F3BD-74BF-C7DA-761B34FFBF9D}"/>
              </a:ext>
            </a:extLst>
          </p:cNvPr>
          <p:cNvSpPr txBox="1">
            <a:spLocks/>
          </p:cNvSpPr>
          <p:nvPr/>
        </p:nvSpPr>
        <p:spPr>
          <a:xfrm>
            <a:off x="8102804" y="723983"/>
            <a:ext cx="3368313" cy="1705950"/>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
                <a:srgbClr val="287F8E"/>
              </a:buClr>
              <a:buSzPct val="92000"/>
              <a:buFont typeface="Wingdings 2" panose="05020102010507070707" pitchFamily="18" charset="2"/>
              <a:buNone/>
              <a:tabLst/>
              <a:defRPr/>
            </a:pPr>
            <a:r>
              <a:rPr kumimoji="0" lang="fr-FR" sz="2800" b="1" i="0" u="none" strike="noStrike" kern="1200" cap="none" spc="0" normalizeH="0" baseline="0" noProof="0" dirty="0">
                <a:ln>
                  <a:noFill/>
                </a:ln>
                <a:solidFill>
                  <a:srgbClr val="3D3D3D"/>
                </a:solidFill>
                <a:effectLst/>
                <a:uLnTx/>
                <a:uFillTx/>
                <a:latin typeface="Gill Sans MT" panose="020B0502020104020203"/>
                <a:ea typeface="+mn-ea"/>
                <a:cs typeface="+mn-cs"/>
              </a:rPr>
              <a:t>Master 2 Imagerie et Technologie pour la Médecine</a:t>
            </a:r>
          </a:p>
        </p:txBody>
      </p:sp>
      <p:pic>
        <p:nvPicPr>
          <p:cNvPr id="8" name="Picture 40" descr="Helios LD - Hexacath">
            <a:extLst>
              <a:ext uri="{FF2B5EF4-FFF2-40B4-BE49-F238E27FC236}">
                <a16:creationId xmlns:a16="http://schemas.microsoft.com/office/drawing/2014/main" id="{DC17F85F-86E0-102D-F0E9-F1E44BA09838}"/>
              </a:ext>
            </a:extLst>
          </p:cNvPr>
          <p:cNvPicPr>
            <a:picLocks noChangeAspect="1" noChangeArrowheads="1"/>
          </p:cNvPicPr>
          <p:nvPr/>
        </p:nvPicPr>
        <p:blipFill>
          <a:blip r:embed="rId5">
            <a:clrChange>
              <a:clrFrom>
                <a:srgbClr val="000000"/>
              </a:clrFrom>
              <a:clrTo>
                <a:srgbClr val="000000">
                  <a:alpha val="0"/>
                </a:srgbClr>
              </a:clrTo>
            </a:clrChange>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rot="5794361">
            <a:off x="8044752" y="2869358"/>
            <a:ext cx="1574539" cy="983466"/>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F90378A0-AA54-7C63-F9AC-C50F10F8F183}"/>
              </a:ext>
            </a:extLst>
          </p:cNvPr>
          <p:cNvSpPr txBox="1">
            <a:spLocks/>
          </p:cNvSpPr>
          <p:nvPr/>
        </p:nvSpPr>
        <p:spPr>
          <a:xfrm>
            <a:off x="9148298" y="2978110"/>
            <a:ext cx="2322819" cy="102642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287F8E"/>
              </a:buClr>
              <a:buSzPct val="92000"/>
              <a:buFont typeface="Wingdings 2" panose="05020102010507070707" pitchFamily="18" charset="2"/>
              <a:buNone/>
              <a:tabLst/>
              <a:defRPr/>
            </a:pPr>
            <a:r>
              <a:rPr kumimoji="0" lang="fr-FR" sz="4000" b="1" i="0" u="none" strike="noStrike" kern="1200" cap="none" spc="0" normalizeH="0" baseline="0" noProof="0" dirty="0">
                <a:ln>
                  <a:noFill/>
                </a:ln>
                <a:solidFill>
                  <a:srgbClr val="3D3D3D"/>
                </a:solidFill>
                <a:effectLst/>
                <a:uLnTx/>
                <a:uFillTx/>
                <a:latin typeface="Gill Sans MT" panose="020B0502020104020203"/>
                <a:ea typeface="+mn-ea"/>
                <a:cs typeface="+mn-cs"/>
              </a:rPr>
              <a:t>echMed</a:t>
            </a:r>
          </a:p>
        </p:txBody>
      </p:sp>
      <p:pic>
        <p:nvPicPr>
          <p:cNvPr id="1068" name="Picture 44" descr="Participantes | KET4F-Gas">
            <a:extLst>
              <a:ext uri="{FF2B5EF4-FFF2-40B4-BE49-F238E27FC236}">
                <a16:creationId xmlns:a16="http://schemas.microsoft.com/office/drawing/2014/main" id="{70BBCC01-45AD-EFA0-598C-2278239A12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6534" y="2113397"/>
            <a:ext cx="3703320" cy="555498"/>
          </a:xfrm>
          <a:prstGeom prst="rect">
            <a:avLst/>
          </a:prstGeom>
          <a:noFill/>
          <a:ln>
            <a:solidFill>
              <a:srgbClr val="036E81"/>
            </a:solidFill>
          </a:ln>
          <a:extLst>
            <a:ext uri="{909E8E84-426E-40DD-AFC4-6F175D3DCCD1}">
              <a14:hiddenFill xmlns:a14="http://schemas.microsoft.com/office/drawing/2010/main">
                <a:solidFill>
                  <a:srgbClr val="FFFFFF"/>
                </a:solidFill>
              </a14:hiddenFill>
            </a:ext>
          </a:extLst>
        </p:spPr>
      </p:pic>
      <p:pic>
        <p:nvPicPr>
          <p:cNvPr id="1064" name="Picture 40" descr="Helios LD - Hexacath">
            <a:extLst>
              <a:ext uri="{FF2B5EF4-FFF2-40B4-BE49-F238E27FC236}">
                <a16:creationId xmlns:a16="http://schemas.microsoft.com/office/drawing/2014/main" id="{4C6D912C-60C3-8E6B-4CCE-86A66A1CD687}"/>
              </a:ext>
            </a:extLst>
          </p:cNvPr>
          <p:cNvPicPr>
            <a:picLocks noChangeAspect="1" noChangeArrowheads="1"/>
          </p:cNvPicPr>
          <p:nvPr/>
        </p:nvPicPr>
        <p:blipFill>
          <a:blip r:embed="rId5">
            <a:clrChange>
              <a:clrFrom>
                <a:srgbClr val="000000"/>
              </a:clrFrom>
              <a:clrTo>
                <a:srgbClr val="000000">
                  <a:alpha val="0"/>
                </a:srgbClr>
              </a:clrTo>
            </a:clrChange>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8089357" y="2288859"/>
            <a:ext cx="1574539" cy="983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477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BD009-5CD8-99DA-C799-B51F1E7B17D1}"/>
              </a:ext>
            </a:extLst>
          </p:cNvPr>
          <p:cNvSpPr>
            <a:spLocks noGrp="1"/>
          </p:cNvSpPr>
          <p:nvPr>
            <p:ph type="title"/>
          </p:nvPr>
        </p:nvSpPr>
        <p:spPr/>
        <p:txBody>
          <a:bodyPr/>
          <a:lstStyle/>
          <a:p>
            <a:r>
              <a:rPr lang="fr-FR" dirty="0"/>
              <a:t>I. Contexte médical</a:t>
            </a:r>
          </a:p>
        </p:txBody>
      </p:sp>
      <p:sp>
        <p:nvSpPr>
          <p:cNvPr id="3" name="Content Placeholder 2">
            <a:extLst>
              <a:ext uri="{FF2B5EF4-FFF2-40B4-BE49-F238E27FC236}">
                <a16:creationId xmlns:a16="http://schemas.microsoft.com/office/drawing/2014/main" id="{45A8AA4B-0A84-EA83-90DA-BCDC476E2C04}"/>
              </a:ext>
            </a:extLst>
          </p:cNvPr>
          <p:cNvSpPr>
            <a:spLocks noGrp="1"/>
          </p:cNvSpPr>
          <p:nvPr>
            <p:ph idx="1"/>
          </p:nvPr>
        </p:nvSpPr>
        <p:spPr>
          <a:xfrm>
            <a:off x="581192" y="1878042"/>
            <a:ext cx="3918236" cy="573698"/>
          </a:xfrm>
          <a:solidFill>
            <a:schemeClr val="accent2"/>
          </a:solidFill>
        </p:spPr>
        <p:txBody>
          <a:bodyPr>
            <a:normAutofit fontScale="92500"/>
          </a:bodyPr>
          <a:lstStyle/>
          <a:p>
            <a:pPr marL="0" indent="0">
              <a:buNone/>
            </a:pPr>
            <a:r>
              <a:rPr lang="fr-FR" sz="2400" dirty="0">
                <a:solidFill>
                  <a:schemeClr val="bg1"/>
                </a:solidFill>
                <a:latin typeface="+mj-lt"/>
              </a:rPr>
              <a:t>Anatomie des artères coronaires </a:t>
            </a:r>
          </a:p>
        </p:txBody>
      </p:sp>
      <mc:AlternateContent xmlns:mc="http://schemas.openxmlformats.org/markup-compatibility/2006">
        <mc:Choice xmlns:am3d="http://schemas.microsoft.com/office/drawing/2017/model3d" Requires="am3d">
          <p:graphicFrame>
            <p:nvGraphicFramePr>
              <p:cNvPr id="4" name="3D Model 3" descr="Beating heart">
                <a:extLst>
                  <a:ext uri="{FF2B5EF4-FFF2-40B4-BE49-F238E27FC236}">
                    <a16:creationId xmlns:a16="http://schemas.microsoft.com/office/drawing/2014/main" id="{24F530A4-3686-FF5F-DB30-AD1FD8A27F45}"/>
                  </a:ext>
                </a:extLst>
              </p:cNvPr>
              <p:cNvGraphicFramePr/>
              <p:nvPr>
                <p:extLst>
                  <p:ext uri="{D42A27DB-BD31-4B8C-83A1-F6EECF244321}">
                    <p14:modId xmlns:p14="http://schemas.microsoft.com/office/powerpoint/2010/main" val="3349212948"/>
                  </p:ext>
                </p:extLst>
              </p:nvPr>
            </p:nvGraphicFramePr>
            <p:xfrm>
              <a:off x="1045648" y="2809213"/>
              <a:ext cx="2365208" cy="2246429"/>
            </p:xfrm>
            <a:graphic>
              <a:graphicData uri="http://schemas.microsoft.com/office/drawing/2017/model3d">
                <am3d:model3d r:embed="rId3">
                  <am3d:spPr>
                    <a:xfrm>
                      <a:off x="0" y="0"/>
                      <a:ext cx="2365208" cy="2246429"/>
                    </a:xfrm>
                    <a:prstGeom prst="rect">
                      <a:avLst/>
                    </a:prstGeom>
                  </am3d:spPr>
                  <am3d:camera>
                    <am3d:pos x="0" y="0" z="64201578"/>
                    <am3d:up dx="0" dy="36000000" dz="0"/>
                    <am3d:lookAt x="0" y="0" z="0"/>
                    <am3d:perspective fov="2700000"/>
                  </am3d:camera>
                  <am3d:trans>
                    <am3d:meterPerModelUnit n="5624546" d="1000000"/>
                    <am3d:preTrans dx="225996" dy="-17636886" dz="3137461"/>
                    <am3d:scale>
                      <am3d:sx n="1000000" d="1000000"/>
                      <am3d:sy n="1000000" d="1000000"/>
                      <am3d:sz n="1000000" d="1000000"/>
                    </am3d:scale>
                    <am3d:rot/>
                    <am3d:postTrans dx="0" dy="0" dz="0"/>
                  </am3d:trans>
                  <am3d:raster rName="Office3DRenderer" rVer="16.0.8326">
                    <am3d:blip r:embed="rId4"/>
                  </am3d:raster>
                  <am3d:extLst>
                    <a:ext uri="{9A65AA19-BECB-4387-8358-8AD5134E1D82}">
                      <a3danim:embedAnim xmlns:a3danim="http://schemas.microsoft.com/office/drawing/2018/animation/model3d" animId="0">
                        <a3danim:animPr length="1000" count="indefinite"/>
                      </a3danim:embedAnim>
                    </a:ext>
                    <a:ext uri="{E9DE012E-A134-456F-84FE-255F9AAD75C6}">
                      <a3danim:posterFrame xmlns:a3danim="http://schemas.microsoft.com/office/drawing/2018/animation/model3d" animId="0"/>
                    </a:ext>
                  </am3d:extLst>
                  <am3d:objViewport viewportSz="29189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Beating heart">
                <a:extLst>
                  <a:ext uri="{FF2B5EF4-FFF2-40B4-BE49-F238E27FC236}">
                    <a16:creationId xmlns:a16="http://schemas.microsoft.com/office/drawing/2014/main" id="{24F530A4-3686-FF5F-DB30-AD1FD8A27F45}"/>
                  </a:ext>
                </a:extLst>
              </p:cNvPr>
              <p:cNvPicPr>
                <a:picLocks noGrp="1" noRot="1" noChangeAspect="1" noMove="1" noResize="1" noEditPoints="1" noAdjustHandles="1" noChangeArrowheads="1" noChangeShapeType="1" noCrop="1"/>
              </p:cNvPicPr>
              <p:nvPr/>
            </p:nvPicPr>
            <p:blipFill>
              <a:blip r:embed="rId4"/>
              <a:stretch>
                <a:fillRect/>
              </a:stretch>
            </p:blipFill>
            <p:spPr>
              <a:xfrm>
                <a:off x="1045648" y="2809213"/>
                <a:ext cx="2365208" cy="2246429"/>
              </a:xfrm>
              <a:prstGeom prst="rect">
                <a:avLst/>
              </a:prstGeom>
            </p:spPr>
          </p:pic>
        </mc:Fallback>
      </mc:AlternateContent>
      <p:pic>
        <p:nvPicPr>
          <p:cNvPr id="3074" name="Picture 2" descr="Anatomie et physiologie - Centre de transplantation d'organes - CHUV">
            <a:extLst>
              <a:ext uri="{FF2B5EF4-FFF2-40B4-BE49-F238E27FC236}">
                <a16:creationId xmlns:a16="http://schemas.microsoft.com/office/drawing/2014/main" id="{CAA4EF96-36D6-24E7-43B6-5F3621540E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1538" y="1936950"/>
            <a:ext cx="6639270" cy="3990953"/>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9398CEC9-170D-8BED-BEB4-238F65CCBB12}"/>
              </a:ext>
            </a:extLst>
          </p:cNvPr>
          <p:cNvSpPr txBox="1">
            <a:spLocks/>
          </p:cNvSpPr>
          <p:nvPr/>
        </p:nvSpPr>
        <p:spPr>
          <a:xfrm>
            <a:off x="581192" y="5142045"/>
            <a:ext cx="4310122" cy="1037525"/>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fr-FR" dirty="0">
                <a:solidFill>
                  <a:schemeClr val="tx1">
                    <a:lumMod val="85000"/>
                    <a:lumOff val="15000"/>
                  </a:schemeClr>
                </a:solidFill>
              </a:rPr>
              <a:t>3 à 5 mm pour l’artère coronaire gauche.</a:t>
            </a:r>
          </a:p>
          <a:p>
            <a:pPr marL="0" indent="0">
              <a:buFont typeface="Wingdings 2" panose="05020102010507070707" pitchFamily="18" charset="2"/>
              <a:buNone/>
            </a:pPr>
            <a:r>
              <a:rPr lang="fr-FR" dirty="0">
                <a:solidFill>
                  <a:schemeClr val="tx1">
                    <a:lumMod val="85000"/>
                    <a:lumOff val="15000"/>
                  </a:schemeClr>
                </a:solidFill>
              </a:rPr>
              <a:t>2 à 3 mm pour l’artère coronaire droite</a:t>
            </a:r>
            <a:endParaRPr lang="fr-FR" dirty="0">
              <a:solidFill>
                <a:schemeClr val="tx1">
                  <a:lumMod val="85000"/>
                  <a:lumOff val="15000"/>
                </a:schemeClr>
              </a:solidFill>
              <a:latin typeface="+mj-lt"/>
            </a:endParaRPr>
          </a:p>
        </p:txBody>
      </p:sp>
      <p:sp>
        <p:nvSpPr>
          <p:cNvPr id="7" name="TextBox 6">
            <a:extLst>
              <a:ext uri="{FF2B5EF4-FFF2-40B4-BE49-F238E27FC236}">
                <a16:creationId xmlns:a16="http://schemas.microsoft.com/office/drawing/2014/main" id="{49503FE7-47CF-1DC4-822F-975A4D803D5F}"/>
              </a:ext>
            </a:extLst>
          </p:cNvPr>
          <p:cNvSpPr txBox="1"/>
          <p:nvPr/>
        </p:nvSpPr>
        <p:spPr>
          <a:xfrm>
            <a:off x="11724083" y="6379367"/>
            <a:ext cx="297657"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ct val="20000"/>
              </a:spcBef>
              <a:spcAft>
                <a:spcPts val="600"/>
              </a:spcAft>
              <a:buClr>
                <a:srgbClr val="287F8E"/>
              </a:buClr>
              <a:buSzPct val="92000"/>
              <a:buFont typeface="Wingdings 2" panose="05020102010507070707" pitchFamily="18" charset="2"/>
              <a:buNone/>
              <a:tabLst/>
              <a:defRPr/>
            </a:pPr>
            <a:r>
              <a:rPr lang="fr-FR" sz="1600" b="1" cap="all" dirty="0">
                <a:solidFill>
                  <a:schemeClr val="accent1"/>
                </a:solidFill>
                <a:latin typeface="Gill Sans MT" panose="020B0502020104020203"/>
              </a:rPr>
              <a:t>2</a:t>
            </a:r>
            <a:endParaRPr kumimoji="0" lang="fr-FR" sz="1600" b="1" i="0" u="none" strike="noStrike" kern="1200" cap="all" spc="0" normalizeH="0" baseline="0" noProof="0" dirty="0">
              <a:ln>
                <a:noFill/>
              </a:ln>
              <a:solidFill>
                <a:schemeClr val="accent1"/>
              </a:solidFill>
              <a:effectLst/>
              <a:uLnTx/>
              <a:uFillTx/>
              <a:latin typeface="Gill Sans MT" panose="020B0502020104020203"/>
              <a:ea typeface="+mn-ea"/>
              <a:cs typeface="+mn-cs"/>
            </a:endParaRPr>
          </a:p>
        </p:txBody>
      </p:sp>
      <p:sp>
        <p:nvSpPr>
          <p:cNvPr id="8" name="Rectangle 7">
            <a:extLst>
              <a:ext uri="{FF2B5EF4-FFF2-40B4-BE49-F238E27FC236}">
                <a16:creationId xmlns:a16="http://schemas.microsoft.com/office/drawing/2014/main" id="{27432345-4BFA-D111-C579-D81402E5C16E}"/>
              </a:ext>
            </a:extLst>
          </p:cNvPr>
          <p:cNvSpPr/>
          <p:nvPr/>
        </p:nvSpPr>
        <p:spPr>
          <a:xfrm>
            <a:off x="11553825" y="6349602"/>
            <a:ext cx="638175" cy="59531"/>
          </a:xfrm>
          <a:prstGeom prst="rect">
            <a:avLst/>
          </a:prstGeom>
          <a:solidFill>
            <a:srgbClr val="4F93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248522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1000" fill="hold"/>
                                        <p:tgtEl>
                                          <p:spTgt spid="4"/>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BD009-5CD8-99DA-C799-B51F1E7B17D1}"/>
              </a:ext>
            </a:extLst>
          </p:cNvPr>
          <p:cNvSpPr>
            <a:spLocks noGrp="1"/>
          </p:cNvSpPr>
          <p:nvPr>
            <p:ph type="title"/>
          </p:nvPr>
        </p:nvSpPr>
        <p:spPr/>
        <p:txBody>
          <a:bodyPr/>
          <a:lstStyle/>
          <a:p>
            <a:r>
              <a:rPr lang="fr-FR" dirty="0"/>
              <a:t>I. Contexte médical</a:t>
            </a:r>
          </a:p>
        </p:txBody>
      </p:sp>
      <mc:AlternateContent xmlns:mc="http://schemas.openxmlformats.org/markup-compatibility/2006">
        <mc:Choice xmlns:am3d="http://schemas.microsoft.com/office/drawing/2017/model3d" Requires="am3d">
          <p:graphicFrame>
            <p:nvGraphicFramePr>
              <p:cNvPr id="4" name="3D Model 3" descr="Beating heart">
                <a:extLst>
                  <a:ext uri="{FF2B5EF4-FFF2-40B4-BE49-F238E27FC236}">
                    <a16:creationId xmlns:a16="http://schemas.microsoft.com/office/drawing/2014/main" id="{24F530A4-3686-FF5F-DB30-AD1FD8A27F45}"/>
                  </a:ext>
                </a:extLst>
              </p:cNvPr>
              <p:cNvGraphicFramePr/>
              <p:nvPr/>
            </p:nvGraphicFramePr>
            <p:xfrm>
              <a:off x="1045648" y="3006945"/>
              <a:ext cx="2365208" cy="2246429"/>
            </p:xfrm>
            <a:graphic>
              <a:graphicData uri="http://schemas.microsoft.com/office/drawing/2017/model3d">
                <am3d:model3d r:embed="rId3">
                  <am3d:spPr>
                    <a:xfrm>
                      <a:off x="0" y="0"/>
                      <a:ext cx="2365208" cy="2246429"/>
                    </a:xfrm>
                    <a:prstGeom prst="rect">
                      <a:avLst/>
                    </a:prstGeom>
                  </am3d:spPr>
                  <am3d:camera>
                    <am3d:pos x="0" y="0" z="64201578"/>
                    <am3d:up dx="0" dy="36000000" dz="0"/>
                    <am3d:lookAt x="0" y="0" z="0"/>
                    <am3d:perspective fov="2700000"/>
                  </am3d:camera>
                  <am3d:trans>
                    <am3d:meterPerModelUnit n="5624546" d="1000000"/>
                    <am3d:preTrans dx="225996" dy="-17636886" dz="3137461"/>
                    <am3d:scale>
                      <am3d:sx n="1000000" d="1000000"/>
                      <am3d:sy n="1000000" d="1000000"/>
                      <am3d:sz n="1000000" d="1000000"/>
                    </am3d:scale>
                    <am3d:rot/>
                    <am3d:postTrans dx="0" dy="0" dz="0"/>
                  </am3d:trans>
                  <am3d:raster rName="Office3DRenderer" rVer="16.0.8326">
                    <am3d:blip r:embed="rId4"/>
                  </am3d:raster>
                  <am3d:extLst>
                    <a:ext uri="{9A65AA19-BECB-4387-8358-8AD5134E1D82}">
                      <a3danim:embedAnim xmlns:a3danim="http://schemas.microsoft.com/office/drawing/2018/animation/model3d" animId="0">
                        <a3danim:animPr length="1000" count="indefinite"/>
                      </a3danim:embedAnim>
                    </a:ext>
                    <a:ext uri="{E9DE012E-A134-456F-84FE-255F9AAD75C6}">
                      <a3danim:posterFrame xmlns:a3danim="http://schemas.microsoft.com/office/drawing/2018/animation/model3d" animId="0"/>
                    </a:ext>
                  </am3d:extLst>
                  <am3d:objViewport viewportSz="29189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Beating heart">
                <a:extLst>
                  <a:ext uri="{FF2B5EF4-FFF2-40B4-BE49-F238E27FC236}">
                    <a16:creationId xmlns:a16="http://schemas.microsoft.com/office/drawing/2014/main" id="{24F530A4-3686-FF5F-DB30-AD1FD8A27F45}"/>
                  </a:ext>
                </a:extLst>
              </p:cNvPr>
              <p:cNvPicPr>
                <a:picLocks noGrp="1" noRot="1" noChangeAspect="1" noMove="1" noResize="1" noEditPoints="1" noAdjustHandles="1" noChangeArrowheads="1" noChangeShapeType="1" noCrop="1"/>
              </p:cNvPicPr>
              <p:nvPr/>
            </p:nvPicPr>
            <p:blipFill>
              <a:blip r:embed="rId4"/>
              <a:stretch>
                <a:fillRect/>
              </a:stretch>
            </p:blipFill>
            <p:spPr>
              <a:xfrm>
                <a:off x="1045648" y="3006945"/>
                <a:ext cx="2365208" cy="2246429"/>
              </a:xfrm>
              <a:prstGeom prst="rect">
                <a:avLst/>
              </a:prstGeom>
            </p:spPr>
          </p:pic>
        </mc:Fallback>
      </mc:AlternateContent>
      <p:sp>
        <p:nvSpPr>
          <p:cNvPr id="5" name="Content Placeholder 2">
            <a:extLst>
              <a:ext uri="{FF2B5EF4-FFF2-40B4-BE49-F238E27FC236}">
                <a16:creationId xmlns:a16="http://schemas.microsoft.com/office/drawing/2014/main" id="{9398CEC9-170D-8BED-BEB4-238F65CCBB12}"/>
              </a:ext>
            </a:extLst>
          </p:cNvPr>
          <p:cNvSpPr txBox="1">
            <a:spLocks/>
          </p:cNvSpPr>
          <p:nvPr/>
        </p:nvSpPr>
        <p:spPr>
          <a:xfrm>
            <a:off x="581192" y="5413115"/>
            <a:ext cx="4310122" cy="1037525"/>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just" defTabSz="457200" rtl="0" eaLnBrk="1" fontAlgn="auto" latinLnBrk="0" hangingPunct="1">
              <a:lnSpc>
                <a:spcPct val="100000"/>
              </a:lnSpc>
              <a:spcBef>
                <a:spcPct val="20000"/>
              </a:spcBef>
              <a:spcAft>
                <a:spcPts val="600"/>
              </a:spcAft>
              <a:buClr>
                <a:srgbClr val="287F8E"/>
              </a:buClr>
              <a:buSzPct val="92000"/>
              <a:buFont typeface="Wingdings 2" panose="05020102010507070707" pitchFamily="18" charset="2"/>
              <a:buNone/>
              <a:tabLst/>
              <a:defRPr/>
            </a:pPr>
            <a:r>
              <a:rPr lang="fr-FR" dirty="0">
                <a:solidFill>
                  <a:schemeClr val="tx1">
                    <a:lumMod val="85000"/>
                    <a:lumOff val="15000"/>
                  </a:schemeClr>
                </a:solidFill>
                <a:latin typeface="Gill Sans MT" panose="020B0502020104020203"/>
              </a:rPr>
              <a:t>Artères coronaires obstrués par une accumulation de matières grasses. </a:t>
            </a:r>
            <a:endParaRPr kumimoji="0" lang="fr-FR" b="0" i="0" u="none" strike="noStrike" kern="1200" cap="none" spc="0" normalizeH="0" baseline="0" noProof="0" dirty="0">
              <a:ln>
                <a:noFill/>
              </a:ln>
              <a:solidFill>
                <a:schemeClr val="tx1">
                  <a:lumMod val="85000"/>
                  <a:lumOff val="15000"/>
                </a:schemeClr>
              </a:solidFill>
              <a:effectLst/>
              <a:uLnTx/>
              <a:uFillTx/>
              <a:latin typeface="Gill Sans MT" panose="020B0502020104020203"/>
              <a:ea typeface="+mn-ea"/>
              <a:cs typeface="+mn-cs"/>
            </a:endParaRPr>
          </a:p>
        </p:txBody>
      </p:sp>
      <p:pic>
        <p:nvPicPr>
          <p:cNvPr id="7" name="Picture 6">
            <a:extLst>
              <a:ext uri="{FF2B5EF4-FFF2-40B4-BE49-F238E27FC236}">
                <a16:creationId xmlns:a16="http://schemas.microsoft.com/office/drawing/2014/main" id="{AA214AAD-4E16-D0F7-0F06-DF86C5D150FC}"/>
              </a:ext>
            </a:extLst>
          </p:cNvPr>
          <p:cNvPicPr>
            <a:picLocks noChangeAspect="1"/>
          </p:cNvPicPr>
          <p:nvPr/>
        </p:nvPicPr>
        <p:blipFill>
          <a:blip r:embed="rId5"/>
          <a:stretch>
            <a:fillRect/>
          </a:stretch>
        </p:blipFill>
        <p:spPr>
          <a:xfrm>
            <a:off x="5124424" y="2391586"/>
            <a:ext cx="6486383" cy="3764258"/>
          </a:xfrm>
          <a:prstGeom prst="rect">
            <a:avLst/>
          </a:prstGeom>
        </p:spPr>
      </p:pic>
      <p:sp>
        <p:nvSpPr>
          <p:cNvPr id="8" name="Content Placeholder 2">
            <a:extLst>
              <a:ext uri="{FF2B5EF4-FFF2-40B4-BE49-F238E27FC236}">
                <a16:creationId xmlns:a16="http://schemas.microsoft.com/office/drawing/2014/main" id="{8B8A14F7-9446-D868-BB1F-C95BDBAED656}"/>
              </a:ext>
            </a:extLst>
          </p:cNvPr>
          <p:cNvSpPr txBox="1">
            <a:spLocks/>
          </p:cNvSpPr>
          <p:nvPr/>
        </p:nvSpPr>
        <p:spPr>
          <a:xfrm>
            <a:off x="581192" y="1878042"/>
            <a:ext cx="3918236" cy="573698"/>
          </a:xfrm>
          <a:prstGeom prst="rect">
            <a:avLst/>
          </a:prstGeom>
          <a:solidFill>
            <a:schemeClr val="accent2"/>
          </a:solidFill>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fr-FR" sz="2400" dirty="0">
                <a:solidFill>
                  <a:schemeClr val="bg1"/>
                </a:solidFill>
                <a:latin typeface="+mj-lt"/>
              </a:rPr>
              <a:t>Maladies coronariennes </a:t>
            </a:r>
          </a:p>
        </p:txBody>
      </p:sp>
      <p:sp>
        <p:nvSpPr>
          <p:cNvPr id="12" name="TextBox 11">
            <a:extLst>
              <a:ext uri="{FF2B5EF4-FFF2-40B4-BE49-F238E27FC236}">
                <a16:creationId xmlns:a16="http://schemas.microsoft.com/office/drawing/2014/main" id="{A1705C2D-BB9D-77B4-396C-47EF7CA11EE3}"/>
              </a:ext>
            </a:extLst>
          </p:cNvPr>
          <p:cNvSpPr txBox="1"/>
          <p:nvPr/>
        </p:nvSpPr>
        <p:spPr>
          <a:xfrm>
            <a:off x="11724083" y="6379367"/>
            <a:ext cx="297657"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ct val="20000"/>
              </a:spcBef>
              <a:spcAft>
                <a:spcPts val="600"/>
              </a:spcAft>
              <a:buClr>
                <a:srgbClr val="287F8E"/>
              </a:buClr>
              <a:buSzPct val="92000"/>
              <a:buFont typeface="Wingdings 2" panose="05020102010507070707" pitchFamily="18" charset="2"/>
              <a:buNone/>
              <a:tabLst/>
              <a:defRPr/>
            </a:pPr>
            <a:r>
              <a:rPr lang="fr-FR" sz="1600" b="1" cap="all" dirty="0">
                <a:solidFill>
                  <a:schemeClr val="accent1"/>
                </a:solidFill>
                <a:latin typeface="Gill Sans MT" panose="020B0502020104020203"/>
              </a:rPr>
              <a:t>3</a:t>
            </a:r>
            <a:endParaRPr kumimoji="0" lang="fr-FR" sz="1600" b="1" i="0" u="none" strike="noStrike" kern="1200" cap="all" spc="0" normalizeH="0" baseline="0" noProof="0" dirty="0">
              <a:ln>
                <a:noFill/>
              </a:ln>
              <a:solidFill>
                <a:schemeClr val="accent1"/>
              </a:solidFill>
              <a:effectLst/>
              <a:uLnTx/>
              <a:uFillTx/>
              <a:latin typeface="Gill Sans MT" panose="020B0502020104020203"/>
              <a:ea typeface="+mn-ea"/>
              <a:cs typeface="+mn-cs"/>
            </a:endParaRPr>
          </a:p>
        </p:txBody>
      </p:sp>
      <p:sp>
        <p:nvSpPr>
          <p:cNvPr id="13" name="Rectangle 12">
            <a:extLst>
              <a:ext uri="{FF2B5EF4-FFF2-40B4-BE49-F238E27FC236}">
                <a16:creationId xmlns:a16="http://schemas.microsoft.com/office/drawing/2014/main" id="{6EEC7804-B167-BD84-58E6-AC6BBB3286F6}"/>
              </a:ext>
            </a:extLst>
          </p:cNvPr>
          <p:cNvSpPr/>
          <p:nvPr/>
        </p:nvSpPr>
        <p:spPr>
          <a:xfrm>
            <a:off x="11553825" y="6349602"/>
            <a:ext cx="638175" cy="59531"/>
          </a:xfrm>
          <a:prstGeom prst="rect">
            <a:avLst/>
          </a:prstGeom>
          <a:solidFill>
            <a:srgbClr val="4F93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980397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1000" fill="hold"/>
                                        <p:tgtEl>
                                          <p:spTgt spid="4"/>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BD009-5CD8-99DA-C799-B51F1E7B17D1}"/>
              </a:ext>
            </a:extLst>
          </p:cNvPr>
          <p:cNvSpPr>
            <a:spLocks noGrp="1"/>
          </p:cNvSpPr>
          <p:nvPr>
            <p:ph type="title"/>
          </p:nvPr>
        </p:nvSpPr>
        <p:spPr/>
        <p:txBody>
          <a:bodyPr/>
          <a:lstStyle/>
          <a:p>
            <a:r>
              <a:rPr lang="fr-FR" dirty="0"/>
              <a:t>I. Contexte médical</a:t>
            </a:r>
          </a:p>
        </p:txBody>
      </p:sp>
      <p:sp>
        <p:nvSpPr>
          <p:cNvPr id="5" name="Content Placeholder 2">
            <a:extLst>
              <a:ext uri="{FF2B5EF4-FFF2-40B4-BE49-F238E27FC236}">
                <a16:creationId xmlns:a16="http://schemas.microsoft.com/office/drawing/2014/main" id="{9398CEC9-170D-8BED-BEB4-238F65CCBB12}"/>
              </a:ext>
            </a:extLst>
          </p:cNvPr>
          <p:cNvSpPr txBox="1">
            <a:spLocks/>
          </p:cNvSpPr>
          <p:nvPr/>
        </p:nvSpPr>
        <p:spPr>
          <a:xfrm>
            <a:off x="581192" y="5413115"/>
            <a:ext cx="4310122" cy="1037525"/>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287F8E"/>
              </a:buClr>
              <a:buSzPct val="92000"/>
              <a:buFont typeface="Wingdings 2" panose="05020102010507070707" pitchFamily="18" charset="2"/>
              <a:buNone/>
              <a:tabLst/>
              <a:defRPr/>
            </a:pPr>
            <a:r>
              <a:rPr kumimoji="0" lang="fr-FR" b="0" i="0" u="none" strike="noStrike" kern="1200" cap="none" spc="0" normalizeH="0" baseline="0" noProof="0" dirty="0">
                <a:ln>
                  <a:noFill/>
                </a:ln>
                <a:solidFill>
                  <a:schemeClr val="tx1">
                    <a:lumMod val="85000"/>
                    <a:lumOff val="15000"/>
                  </a:schemeClr>
                </a:solidFill>
                <a:effectLst/>
                <a:uLnTx/>
                <a:uFillTx/>
                <a:latin typeface="Gill Sans MT" panose="020B0502020104020203"/>
                <a:ea typeface="+mn-ea"/>
                <a:cs typeface="+mn-cs"/>
              </a:rPr>
              <a:t>1. Insertion de cathéter</a:t>
            </a:r>
          </a:p>
          <a:p>
            <a:pPr marL="0" marR="0" lvl="0" indent="0" algn="l" defTabSz="457200" rtl="0" eaLnBrk="1" fontAlgn="auto" latinLnBrk="0" hangingPunct="1">
              <a:lnSpc>
                <a:spcPct val="100000"/>
              </a:lnSpc>
              <a:spcBef>
                <a:spcPct val="20000"/>
              </a:spcBef>
              <a:spcAft>
                <a:spcPts val="600"/>
              </a:spcAft>
              <a:buClr>
                <a:srgbClr val="287F8E"/>
              </a:buClr>
              <a:buSzPct val="92000"/>
              <a:buFont typeface="Wingdings 2" panose="05020102010507070707" pitchFamily="18" charset="2"/>
              <a:buNone/>
              <a:tabLst/>
              <a:defRPr/>
            </a:pPr>
            <a:r>
              <a:rPr kumimoji="0" lang="fr-FR" b="0" i="0" u="none" strike="noStrike" kern="1200" cap="none" spc="0" normalizeH="0" baseline="0" noProof="0" dirty="0">
                <a:ln>
                  <a:noFill/>
                </a:ln>
                <a:solidFill>
                  <a:schemeClr val="tx1">
                    <a:lumMod val="85000"/>
                    <a:lumOff val="15000"/>
                  </a:schemeClr>
                </a:solidFill>
                <a:effectLst/>
                <a:uLnTx/>
                <a:uFillTx/>
                <a:latin typeface="Gill Sans MT" panose="020B0502020104020203"/>
                <a:ea typeface="+mn-ea"/>
                <a:cs typeface="+mn-cs"/>
              </a:rPr>
              <a:t>2. Gonflage de ballon pour débloquer l’artère</a:t>
            </a:r>
          </a:p>
          <a:p>
            <a:pPr marL="0" marR="0" lvl="0" indent="0" algn="l" defTabSz="457200" rtl="0" eaLnBrk="1" fontAlgn="auto" latinLnBrk="0" hangingPunct="1">
              <a:lnSpc>
                <a:spcPct val="100000"/>
              </a:lnSpc>
              <a:spcBef>
                <a:spcPct val="20000"/>
              </a:spcBef>
              <a:spcAft>
                <a:spcPts val="600"/>
              </a:spcAft>
              <a:buClr>
                <a:srgbClr val="287F8E"/>
              </a:buClr>
              <a:buSzPct val="92000"/>
              <a:buFont typeface="Wingdings 2" panose="05020102010507070707" pitchFamily="18" charset="2"/>
              <a:buNone/>
              <a:tabLst/>
              <a:defRPr/>
            </a:pPr>
            <a:r>
              <a:rPr lang="fr-FR" dirty="0">
                <a:solidFill>
                  <a:schemeClr val="tx1">
                    <a:lumMod val="85000"/>
                    <a:lumOff val="15000"/>
                  </a:schemeClr>
                </a:solidFill>
                <a:latin typeface="Gill Sans MT" panose="020B0502020104020203"/>
              </a:rPr>
              <a:t>3. Stent fixé </a:t>
            </a:r>
            <a:endParaRPr kumimoji="0" lang="fr-FR" b="0" i="0" u="none" strike="noStrike" kern="1200" cap="none" spc="0" normalizeH="0" baseline="0" noProof="0" dirty="0">
              <a:ln>
                <a:noFill/>
              </a:ln>
              <a:solidFill>
                <a:schemeClr val="tx1">
                  <a:lumMod val="85000"/>
                  <a:lumOff val="15000"/>
                </a:schemeClr>
              </a:solidFill>
              <a:effectLst/>
              <a:uLnTx/>
              <a:uFillTx/>
              <a:latin typeface="Gill Sans MT" panose="020B0502020104020203"/>
              <a:ea typeface="+mn-ea"/>
              <a:cs typeface="+mn-cs"/>
            </a:endParaRPr>
          </a:p>
        </p:txBody>
      </p:sp>
      <p:pic>
        <p:nvPicPr>
          <p:cNvPr id="9" name="Picture 8">
            <a:extLst>
              <a:ext uri="{FF2B5EF4-FFF2-40B4-BE49-F238E27FC236}">
                <a16:creationId xmlns:a16="http://schemas.microsoft.com/office/drawing/2014/main" id="{C568AAE8-2444-8CE7-6208-6F324ECF16BA}"/>
              </a:ext>
            </a:extLst>
          </p:cNvPr>
          <p:cNvPicPr>
            <a:picLocks noChangeAspect="1"/>
          </p:cNvPicPr>
          <p:nvPr/>
        </p:nvPicPr>
        <p:blipFill>
          <a:blip r:embed="rId3"/>
          <a:stretch>
            <a:fillRect/>
          </a:stretch>
        </p:blipFill>
        <p:spPr>
          <a:xfrm>
            <a:off x="5514809" y="2218513"/>
            <a:ext cx="6095999" cy="3427827"/>
          </a:xfrm>
          <a:prstGeom prst="rect">
            <a:avLst/>
          </a:prstGeom>
        </p:spPr>
      </p:pic>
      <p:pic>
        <p:nvPicPr>
          <p:cNvPr id="10" name="Picture 9" descr="A close up of a pen&#10;&#10;Description automatically generated">
            <a:extLst>
              <a:ext uri="{FF2B5EF4-FFF2-40B4-BE49-F238E27FC236}">
                <a16:creationId xmlns:a16="http://schemas.microsoft.com/office/drawing/2014/main" id="{22131985-923E-4737-827C-6BF9560D1271}"/>
              </a:ext>
            </a:extLst>
          </p:cNvPr>
          <p:cNvPicPr>
            <a:picLocks noChangeAspect="1"/>
          </p:cNvPicPr>
          <p:nvPr/>
        </p:nvPicPr>
        <p:blipFill>
          <a:blip r:embed="rId4"/>
          <a:stretch>
            <a:fillRect/>
          </a:stretch>
        </p:blipFill>
        <p:spPr>
          <a:xfrm>
            <a:off x="581192" y="2698261"/>
            <a:ext cx="3627951" cy="2468332"/>
          </a:xfrm>
          <a:prstGeom prst="rect">
            <a:avLst/>
          </a:prstGeom>
        </p:spPr>
      </p:pic>
      <p:sp>
        <p:nvSpPr>
          <p:cNvPr id="11" name="Content Placeholder 2">
            <a:extLst>
              <a:ext uri="{FF2B5EF4-FFF2-40B4-BE49-F238E27FC236}">
                <a16:creationId xmlns:a16="http://schemas.microsoft.com/office/drawing/2014/main" id="{123E1434-3395-1B34-9916-CFEA362AB878}"/>
              </a:ext>
            </a:extLst>
          </p:cNvPr>
          <p:cNvSpPr txBox="1">
            <a:spLocks/>
          </p:cNvSpPr>
          <p:nvPr/>
        </p:nvSpPr>
        <p:spPr>
          <a:xfrm>
            <a:off x="581192" y="1878042"/>
            <a:ext cx="3918236" cy="573698"/>
          </a:xfrm>
          <a:prstGeom prst="rect">
            <a:avLst/>
          </a:prstGeom>
          <a:solidFill>
            <a:schemeClr val="accent2"/>
          </a:solidFill>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fr-FR" sz="2400" dirty="0">
                <a:solidFill>
                  <a:schemeClr val="bg1"/>
                </a:solidFill>
                <a:latin typeface="+mj-lt"/>
              </a:rPr>
              <a:t>Traitement interventionnel </a:t>
            </a:r>
          </a:p>
        </p:txBody>
      </p:sp>
      <p:sp>
        <p:nvSpPr>
          <p:cNvPr id="15" name="TextBox 14">
            <a:extLst>
              <a:ext uri="{FF2B5EF4-FFF2-40B4-BE49-F238E27FC236}">
                <a16:creationId xmlns:a16="http://schemas.microsoft.com/office/drawing/2014/main" id="{745CC478-294E-E60D-B673-244177EA9B92}"/>
              </a:ext>
            </a:extLst>
          </p:cNvPr>
          <p:cNvSpPr txBox="1"/>
          <p:nvPr/>
        </p:nvSpPr>
        <p:spPr>
          <a:xfrm>
            <a:off x="11724083" y="6379367"/>
            <a:ext cx="297657"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ct val="20000"/>
              </a:spcBef>
              <a:spcAft>
                <a:spcPts val="600"/>
              </a:spcAft>
              <a:buClr>
                <a:srgbClr val="287F8E"/>
              </a:buClr>
              <a:buSzPct val="92000"/>
              <a:buFont typeface="Wingdings 2" panose="05020102010507070707" pitchFamily="18" charset="2"/>
              <a:buNone/>
              <a:tabLst/>
              <a:defRPr/>
            </a:pPr>
            <a:r>
              <a:rPr lang="fr-FR" sz="1600" b="1" cap="all" dirty="0">
                <a:solidFill>
                  <a:schemeClr val="accent1"/>
                </a:solidFill>
                <a:latin typeface="Gill Sans MT" panose="020B0502020104020203"/>
              </a:rPr>
              <a:t>4</a:t>
            </a:r>
            <a:endParaRPr kumimoji="0" lang="fr-FR" sz="1600" b="1" i="0" u="none" strike="noStrike" kern="1200" cap="all" spc="0" normalizeH="0" baseline="0" noProof="0" dirty="0">
              <a:ln>
                <a:noFill/>
              </a:ln>
              <a:solidFill>
                <a:schemeClr val="accent1"/>
              </a:solidFill>
              <a:effectLst/>
              <a:uLnTx/>
              <a:uFillTx/>
              <a:latin typeface="Gill Sans MT" panose="020B0502020104020203"/>
              <a:ea typeface="+mn-ea"/>
              <a:cs typeface="+mn-cs"/>
            </a:endParaRPr>
          </a:p>
        </p:txBody>
      </p:sp>
      <p:sp>
        <p:nvSpPr>
          <p:cNvPr id="16" name="Rectangle 15">
            <a:extLst>
              <a:ext uri="{FF2B5EF4-FFF2-40B4-BE49-F238E27FC236}">
                <a16:creationId xmlns:a16="http://schemas.microsoft.com/office/drawing/2014/main" id="{8D241F44-CDB5-C6AF-AAD2-CB8816C3BF00}"/>
              </a:ext>
            </a:extLst>
          </p:cNvPr>
          <p:cNvSpPr/>
          <p:nvPr/>
        </p:nvSpPr>
        <p:spPr>
          <a:xfrm>
            <a:off x="11553825" y="6349602"/>
            <a:ext cx="638175" cy="59531"/>
          </a:xfrm>
          <a:prstGeom prst="rect">
            <a:avLst/>
          </a:prstGeom>
          <a:solidFill>
            <a:srgbClr val="4F93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1506576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descr="A close-up of a surgical device&#10;&#10;Description automatically generated">
            <a:extLst>
              <a:ext uri="{FF2B5EF4-FFF2-40B4-BE49-F238E27FC236}">
                <a16:creationId xmlns:a16="http://schemas.microsoft.com/office/drawing/2014/main" id="{2614C9AA-E1D7-9DF1-6F9D-7AE7B4D8AF36}"/>
              </a:ext>
            </a:extLst>
          </p:cNvPr>
          <p:cNvPicPr>
            <a:picLocks noGrp="1" noChangeAspect="1"/>
          </p:cNvPicPr>
          <p:nvPr>
            <p:ph type="pic" idx="1"/>
          </p:nvPr>
        </p:nvPicPr>
        <p:blipFill rotWithShape="1">
          <a:blip r:embed="rId2"/>
          <a:srcRect t="94" b="138"/>
          <a:stretch/>
        </p:blipFill>
        <p:spPr>
          <a:xfrm>
            <a:off x="742688" y="655194"/>
            <a:ext cx="10706623" cy="6003196"/>
          </a:xfrm>
          <a:prstGeom prst="rect">
            <a:avLst/>
          </a:prstGeom>
        </p:spPr>
      </p:pic>
      <p:sp>
        <p:nvSpPr>
          <p:cNvPr id="9" name="TextBox 8">
            <a:extLst>
              <a:ext uri="{FF2B5EF4-FFF2-40B4-BE49-F238E27FC236}">
                <a16:creationId xmlns:a16="http://schemas.microsoft.com/office/drawing/2014/main" id="{D25D8324-9CB7-FEE9-8A34-E365A4798B9B}"/>
              </a:ext>
            </a:extLst>
          </p:cNvPr>
          <p:cNvSpPr txBox="1"/>
          <p:nvPr/>
        </p:nvSpPr>
        <p:spPr>
          <a:xfrm>
            <a:off x="11724083" y="6379367"/>
            <a:ext cx="297657"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ct val="20000"/>
              </a:spcBef>
              <a:spcAft>
                <a:spcPts val="600"/>
              </a:spcAft>
              <a:buClr>
                <a:srgbClr val="287F8E"/>
              </a:buClr>
              <a:buSzPct val="92000"/>
              <a:buFont typeface="Wingdings 2" panose="05020102010507070707" pitchFamily="18" charset="2"/>
              <a:buNone/>
              <a:tabLst/>
              <a:defRPr/>
            </a:pPr>
            <a:r>
              <a:rPr lang="fr-FR" sz="1600" b="1" cap="all" dirty="0">
                <a:solidFill>
                  <a:schemeClr val="accent1"/>
                </a:solidFill>
                <a:latin typeface="Gill Sans MT" panose="020B0502020104020203"/>
              </a:rPr>
              <a:t>5</a:t>
            </a:r>
            <a:endParaRPr kumimoji="0" lang="fr-FR" sz="1600" b="1" i="0" u="none" strike="noStrike" kern="1200" cap="all" spc="0" normalizeH="0" baseline="0" noProof="0" dirty="0">
              <a:ln>
                <a:noFill/>
              </a:ln>
              <a:solidFill>
                <a:schemeClr val="accent1"/>
              </a:solidFill>
              <a:effectLst/>
              <a:uLnTx/>
              <a:uFillTx/>
              <a:latin typeface="Gill Sans MT" panose="020B0502020104020203"/>
              <a:ea typeface="+mn-ea"/>
              <a:cs typeface="+mn-cs"/>
            </a:endParaRPr>
          </a:p>
        </p:txBody>
      </p:sp>
      <p:sp>
        <p:nvSpPr>
          <p:cNvPr id="10" name="Rectangle 9">
            <a:extLst>
              <a:ext uri="{FF2B5EF4-FFF2-40B4-BE49-F238E27FC236}">
                <a16:creationId xmlns:a16="http://schemas.microsoft.com/office/drawing/2014/main" id="{53BC8C86-5C1B-478A-3CC1-AEF9F098135D}"/>
              </a:ext>
            </a:extLst>
          </p:cNvPr>
          <p:cNvSpPr/>
          <p:nvPr/>
        </p:nvSpPr>
        <p:spPr>
          <a:xfrm>
            <a:off x="11553825" y="6349602"/>
            <a:ext cx="638175" cy="59531"/>
          </a:xfrm>
          <a:prstGeom prst="rect">
            <a:avLst/>
          </a:prstGeom>
          <a:solidFill>
            <a:srgbClr val="4F93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4215293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BD009-5CD8-99DA-C799-B51F1E7B17D1}"/>
              </a:ext>
            </a:extLst>
          </p:cNvPr>
          <p:cNvSpPr>
            <a:spLocks noGrp="1"/>
          </p:cNvSpPr>
          <p:nvPr>
            <p:ph type="title"/>
          </p:nvPr>
        </p:nvSpPr>
        <p:spPr/>
        <p:txBody>
          <a:bodyPr/>
          <a:lstStyle/>
          <a:p>
            <a:r>
              <a:rPr lang="fr-FR" dirty="0"/>
              <a:t>II. Les stents</a:t>
            </a:r>
          </a:p>
        </p:txBody>
      </p:sp>
      <p:sp>
        <p:nvSpPr>
          <p:cNvPr id="5" name="Content Placeholder 2">
            <a:extLst>
              <a:ext uri="{FF2B5EF4-FFF2-40B4-BE49-F238E27FC236}">
                <a16:creationId xmlns:a16="http://schemas.microsoft.com/office/drawing/2014/main" id="{9398CEC9-170D-8BED-BEB4-238F65CCBB12}"/>
              </a:ext>
            </a:extLst>
          </p:cNvPr>
          <p:cNvSpPr txBox="1">
            <a:spLocks/>
          </p:cNvSpPr>
          <p:nvPr/>
        </p:nvSpPr>
        <p:spPr>
          <a:xfrm>
            <a:off x="581192" y="5307762"/>
            <a:ext cx="5033224" cy="1037525"/>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just" defTabSz="457200" rtl="0" eaLnBrk="1" fontAlgn="auto" latinLnBrk="0" hangingPunct="1">
              <a:lnSpc>
                <a:spcPct val="100000"/>
              </a:lnSpc>
              <a:spcBef>
                <a:spcPct val="20000"/>
              </a:spcBef>
              <a:spcAft>
                <a:spcPts val="600"/>
              </a:spcAft>
              <a:buClr>
                <a:srgbClr val="287F8E"/>
              </a:buClr>
              <a:buSzPct val="92000"/>
              <a:buFont typeface="Wingdings 2" panose="05020102010507070707" pitchFamily="18" charset="2"/>
              <a:buNone/>
              <a:tabLst/>
              <a:defRPr/>
            </a:pPr>
            <a:r>
              <a:rPr kumimoji="0" lang="fr-FR" sz="2000" b="0" i="0" u="none" strike="noStrike" kern="1200" cap="none" spc="0" normalizeH="0" baseline="0" noProof="0" dirty="0">
                <a:ln>
                  <a:noFill/>
                </a:ln>
                <a:solidFill>
                  <a:schemeClr val="tx1">
                    <a:lumMod val="85000"/>
                    <a:lumOff val="15000"/>
                  </a:schemeClr>
                </a:solidFill>
                <a:effectLst/>
                <a:uLnTx/>
                <a:uFillTx/>
                <a:latin typeface="Gill Sans MT" panose="020B0502020104020203"/>
                <a:ea typeface="+mn-ea"/>
                <a:cs typeface="+mn-cs"/>
              </a:rPr>
              <a:t>Les stents sont des endoprothèses qui maintiennent ouvertes les artères rétrécies, prévenant les crises cardiaques.</a:t>
            </a:r>
          </a:p>
        </p:txBody>
      </p:sp>
      <p:pic>
        <p:nvPicPr>
          <p:cNvPr id="6146" name="Picture 2" descr="SYNERGY™ XD Everolimus-Eluting Platinum Chromium Coronary Stent System ...">
            <a:extLst>
              <a:ext uri="{FF2B5EF4-FFF2-40B4-BE49-F238E27FC236}">
                <a16:creationId xmlns:a16="http://schemas.microsoft.com/office/drawing/2014/main" id="{AD0D9BB1-A633-1AE6-C759-DE84D88F69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1014" y="1878042"/>
            <a:ext cx="4684892" cy="468489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ipps Cardiologist First to Use Smallest Stent - Scripps Health">
            <a:extLst>
              <a:ext uri="{FF2B5EF4-FFF2-40B4-BE49-F238E27FC236}">
                <a16:creationId xmlns:a16="http://schemas.microsoft.com/office/drawing/2014/main" id="{25881818-6F31-F6B5-1B34-6ECF67DBF7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192" y="2626212"/>
            <a:ext cx="3474720" cy="2507078"/>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E852AED1-8DCB-504F-52EC-97DC119EE0B4}"/>
              </a:ext>
            </a:extLst>
          </p:cNvPr>
          <p:cNvSpPr txBox="1">
            <a:spLocks/>
          </p:cNvSpPr>
          <p:nvPr/>
        </p:nvSpPr>
        <p:spPr>
          <a:xfrm>
            <a:off x="581192" y="1878042"/>
            <a:ext cx="3918236" cy="573698"/>
          </a:xfrm>
          <a:prstGeom prst="rect">
            <a:avLst/>
          </a:prstGeom>
          <a:solidFill>
            <a:schemeClr val="accent2"/>
          </a:solidFill>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fr-FR" sz="2400" dirty="0">
                <a:solidFill>
                  <a:schemeClr val="bg1"/>
                </a:solidFill>
                <a:latin typeface="+mj-lt"/>
              </a:rPr>
              <a:t>Définition</a:t>
            </a:r>
          </a:p>
        </p:txBody>
      </p:sp>
      <p:sp>
        <p:nvSpPr>
          <p:cNvPr id="14" name="TextBox 13">
            <a:extLst>
              <a:ext uri="{FF2B5EF4-FFF2-40B4-BE49-F238E27FC236}">
                <a16:creationId xmlns:a16="http://schemas.microsoft.com/office/drawing/2014/main" id="{0DF77666-94E3-6FF0-BCE1-B0336032E3B5}"/>
              </a:ext>
            </a:extLst>
          </p:cNvPr>
          <p:cNvSpPr txBox="1"/>
          <p:nvPr/>
        </p:nvSpPr>
        <p:spPr>
          <a:xfrm>
            <a:off x="11724083" y="6379367"/>
            <a:ext cx="297657"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ct val="20000"/>
              </a:spcBef>
              <a:spcAft>
                <a:spcPts val="600"/>
              </a:spcAft>
              <a:buClr>
                <a:srgbClr val="287F8E"/>
              </a:buClr>
              <a:buSzPct val="92000"/>
              <a:buFont typeface="Wingdings 2" panose="05020102010507070707" pitchFamily="18" charset="2"/>
              <a:buNone/>
              <a:tabLst/>
              <a:defRPr/>
            </a:pPr>
            <a:r>
              <a:rPr lang="fr-FR" sz="1600" b="1" cap="all" dirty="0">
                <a:solidFill>
                  <a:schemeClr val="accent1"/>
                </a:solidFill>
                <a:latin typeface="Gill Sans MT" panose="020B0502020104020203"/>
              </a:rPr>
              <a:t>6</a:t>
            </a:r>
            <a:endParaRPr kumimoji="0" lang="fr-FR" sz="1600" b="1" i="0" u="none" strike="noStrike" kern="1200" cap="all" spc="0" normalizeH="0" baseline="0" noProof="0" dirty="0">
              <a:ln>
                <a:noFill/>
              </a:ln>
              <a:solidFill>
                <a:schemeClr val="accent1"/>
              </a:solidFill>
              <a:effectLst/>
              <a:uLnTx/>
              <a:uFillTx/>
              <a:latin typeface="Gill Sans MT" panose="020B0502020104020203"/>
              <a:ea typeface="+mn-ea"/>
              <a:cs typeface="+mn-cs"/>
            </a:endParaRPr>
          </a:p>
        </p:txBody>
      </p:sp>
      <p:sp>
        <p:nvSpPr>
          <p:cNvPr id="15" name="Rectangle 14">
            <a:extLst>
              <a:ext uri="{FF2B5EF4-FFF2-40B4-BE49-F238E27FC236}">
                <a16:creationId xmlns:a16="http://schemas.microsoft.com/office/drawing/2014/main" id="{5A8AFFBB-B47F-9D1C-08E6-90546F7252AE}"/>
              </a:ext>
            </a:extLst>
          </p:cNvPr>
          <p:cNvSpPr/>
          <p:nvPr/>
        </p:nvSpPr>
        <p:spPr>
          <a:xfrm>
            <a:off x="11553825" y="6349602"/>
            <a:ext cx="638175" cy="59531"/>
          </a:xfrm>
          <a:prstGeom prst="rect">
            <a:avLst/>
          </a:prstGeom>
          <a:solidFill>
            <a:srgbClr val="4F93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2427462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BD009-5CD8-99DA-C799-B51F1E7B17D1}"/>
              </a:ext>
            </a:extLst>
          </p:cNvPr>
          <p:cNvSpPr>
            <a:spLocks noGrp="1"/>
          </p:cNvSpPr>
          <p:nvPr>
            <p:ph type="title"/>
          </p:nvPr>
        </p:nvSpPr>
        <p:spPr/>
        <p:txBody>
          <a:bodyPr/>
          <a:lstStyle/>
          <a:p>
            <a:r>
              <a:rPr lang="fr-FR" dirty="0"/>
              <a:t>II. Les stents</a:t>
            </a:r>
          </a:p>
        </p:txBody>
      </p:sp>
      <p:pic>
        <p:nvPicPr>
          <p:cNvPr id="6" name="Picture 5">
            <a:extLst>
              <a:ext uri="{FF2B5EF4-FFF2-40B4-BE49-F238E27FC236}">
                <a16:creationId xmlns:a16="http://schemas.microsoft.com/office/drawing/2014/main" id="{EF932C63-6415-3565-D8B0-51DFDD310DF0}"/>
              </a:ext>
            </a:extLst>
          </p:cNvPr>
          <p:cNvPicPr>
            <a:picLocks noChangeAspect="1"/>
          </p:cNvPicPr>
          <p:nvPr/>
        </p:nvPicPr>
        <p:blipFill>
          <a:blip r:embed="rId3"/>
          <a:stretch>
            <a:fillRect/>
          </a:stretch>
        </p:blipFill>
        <p:spPr>
          <a:xfrm>
            <a:off x="6219053" y="1974097"/>
            <a:ext cx="4935302" cy="4450805"/>
          </a:xfrm>
          <a:prstGeom prst="rect">
            <a:avLst/>
          </a:prstGeom>
        </p:spPr>
      </p:pic>
      <p:sp>
        <p:nvSpPr>
          <p:cNvPr id="19" name="Content Placeholder 2">
            <a:extLst>
              <a:ext uri="{FF2B5EF4-FFF2-40B4-BE49-F238E27FC236}">
                <a16:creationId xmlns:a16="http://schemas.microsoft.com/office/drawing/2014/main" id="{415AB58B-C4F3-A7E9-854D-BAA2ADD0C17C}"/>
              </a:ext>
            </a:extLst>
          </p:cNvPr>
          <p:cNvSpPr txBox="1">
            <a:spLocks/>
          </p:cNvSpPr>
          <p:nvPr/>
        </p:nvSpPr>
        <p:spPr>
          <a:xfrm>
            <a:off x="581192" y="5307762"/>
            <a:ext cx="5514809" cy="1278503"/>
          </a:xfrm>
          <a:prstGeom prst="rect">
            <a:avLst/>
          </a:prstGeom>
        </p:spPr>
        <p:txBody>
          <a:bodyPr vert="horz" lIns="91440" tIns="45720" rIns="91440" bIns="45720" rtlCol="0" anchor="ctr">
            <a:normAutofit fontScale="47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Clr>
                <a:srgbClr val="287F8E"/>
              </a:buClr>
              <a:buNone/>
              <a:defRPr/>
            </a:pPr>
            <a:r>
              <a:rPr lang="fr-FR" sz="4200" dirty="0">
                <a:solidFill>
                  <a:schemeClr val="tx1">
                    <a:lumMod val="85000"/>
                    <a:lumOff val="15000"/>
                  </a:schemeClr>
                </a:solidFill>
              </a:rPr>
              <a:t>Maille : assure l’élargissement correcte du stent </a:t>
            </a:r>
          </a:p>
          <a:p>
            <a:pPr marL="0" marR="0" lvl="0" indent="0" algn="just" defTabSz="457200" rtl="0" eaLnBrk="1" fontAlgn="auto" latinLnBrk="0" hangingPunct="1">
              <a:lnSpc>
                <a:spcPct val="100000"/>
              </a:lnSpc>
              <a:spcBef>
                <a:spcPct val="20000"/>
              </a:spcBef>
              <a:spcAft>
                <a:spcPts val="600"/>
              </a:spcAft>
              <a:buClr>
                <a:srgbClr val="287F8E"/>
              </a:buClr>
              <a:buSzPct val="92000"/>
              <a:buFont typeface="Wingdings 2" panose="05020102010507070707" pitchFamily="18" charset="2"/>
              <a:buNone/>
              <a:tabLst/>
              <a:defRPr/>
            </a:pPr>
            <a:r>
              <a:rPr kumimoji="0" lang="fr-FR" sz="4200" b="0" i="0" u="none" strike="noStrike" kern="1200" cap="none" spc="0" normalizeH="0" baseline="0" noProof="0" dirty="0">
                <a:ln>
                  <a:noFill/>
                </a:ln>
                <a:solidFill>
                  <a:schemeClr val="tx1">
                    <a:lumMod val="85000"/>
                    <a:lumOff val="15000"/>
                  </a:schemeClr>
                </a:solidFill>
                <a:effectLst/>
                <a:uLnTx/>
                <a:uFillTx/>
                <a:latin typeface="Gill Sans MT" panose="020B0502020104020203"/>
                <a:ea typeface="+mn-ea"/>
                <a:cs typeface="+mn-cs"/>
              </a:rPr>
              <a:t>Connecteurs : assure la flexibilité du stent</a:t>
            </a:r>
          </a:p>
          <a:p>
            <a:pPr marL="0" marR="0" lvl="0" indent="0" algn="just" defTabSz="457200" rtl="0" eaLnBrk="1" fontAlgn="auto" latinLnBrk="0" hangingPunct="1">
              <a:lnSpc>
                <a:spcPct val="100000"/>
              </a:lnSpc>
              <a:spcBef>
                <a:spcPct val="20000"/>
              </a:spcBef>
              <a:spcAft>
                <a:spcPts val="600"/>
              </a:spcAft>
              <a:buClr>
                <a:srgbClr val="287F8E"/>
              </a:buClr>
              <a:buSzPct val="92000"/>
              <a:buFont typeface="Wingdings 2" panose="05020102010507070707" pitchFamily="18" charset="2"/>
              <a:buNone/>
              <a:tabLst/>
              <a:defRPr/>
            </a:pPr>
            <a:r>
              <a:rPr lang="fr-FR" sz="4200" dirty="0">
                <a:solidFill>
                  <a:schemeClr val="tx1">
                    <a:lumMod val="85000"/>
                    <a:lumOff val="15000"/>
                  </a:schemeClr>
                </a:solidFill>
                <a:latin typeface="Gill Sans MT" panose="020B0502020104020203"/>
              </a:rPr>
              <a:t>Couronne : assure la fixation du stent</a:t>
            </a:r>
          </a:p>
          <a:p>
            <a:pPr marL="0" marR="0" lvl="0" indent="0" algn="just" defTabSz="457200" rtl="0" eaLnBrk="1" fontAlgn="auto" latinLnBrk="0" hangingPunct="1">
              <a:lnSpc>
                <a:spcPct val="100000"/>
              </a:lnSpc>
              <a:spcBef>
                <a:spcPct val="20000"/>
              </a:spcBef>
              <a:spcAft>
                <a:spcPts val="600"/>
              </a:spcAft>
              <a:buClr>
                <a:srgbClr val="287F8E"/>
              </a:buClr>
              <a:buSzPct val="92000"/>
              <a:buFont typeface="Wingdings 2" panose="05020102010507070707" pitchFamily="18" charset="2"/>
              <a:buNone/>
              <a:tabLst/>
              <a:defRPr/>
            </a:pPr>
            <a:endParaRPr kumimoji="0" lang="fr-FR" sz="1600" b="0" i="0" u="none" strike="noStrike" kern="1200" cap="none" spc="0" normalizeH="0" baseline="0" noProof="0" dirty="0">
              <a:ln>
                <a:noFill/>
              </a:ln>
              <a:solidFill>
                <a:schemeClr val="tx1">
                  <a:lumMod val="85000"/>
                  <a:lumOff val="15000"/>
                </a:schemeClr>
              </a:solidFill>
              <a:effectLst/>
              <a:uLnTx/>
              <a:uFillTx/>
              <a:latin typeface="Gill Sans MT" panose="020B0502020104020203"/>
              <a:ea typeface="+mn-ea"/>
              <a:cs typeface="+mn-cs"/>
            </a:endParaRPr>
          </a:p>
        </p:txBody>
      </p:sp>
      <p:pic>
        <p:nvPicPr>
          <p:cNvPr id="20" name="Picture 4" descr="Scripps Cardiologist First to Use Smallest Stent - Scripps Health">
            <a:extLst>
              <a:ext uri="{FF2B5EF4-FFF2-40B4-BE49-F238E27FC236}">
                <a16:creationId xmlns:a16="http://schemas.microsoft.com/office/drawing/2014/main" id="{998FEEDA-151B-CAED-9A0A-E60E288F8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192" y="2626212"/>
            <a:ext cx="3474720" cy="2507078"/>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1E1CE3DC-3F88-6C63-2DCE-FDF4D71F970A}"/>
              </a:ext>
            </a:extLst>
          </p:cNvPr>
          <p:cNvSpPr txBox="1">
            <a:spLocks/>
          </p:cNvSpPr>
          <p:nvPr/>
        </p:nvSpPr>
        <p:spPr>
          <a:xfrm>
            <a:off x="581192" y="1878042"/>
            <a:ext cx="3918236" cy="573698"/>
          </a:xfrm>
          <a:prstGeom prst="rect">
            <a:avLst/>
          </a:prstGeom>
          <a:solidFill>
            <a:schemeClr val="accent2"/>
          </a:solidFill>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fr-FR" sz="2400" dirty="0">
                <a:solidFill>
                  <a:schemeClr val="bg1"/>
                </a:solidFill>
                <a:latin typeface="+mj-lt"/>
              </a:rPr>
              <a:t>Composants</a:t>
            </a:r>
          </a:p>
        </p:txBody>
      </p:sp>
      <p:sp>
        <p:nvSpPr>
          <p:cNvPr id="25" name="TextBox 24">
            <a:extLst>
              <a:ext uri="{FF2B5EF4-FFF2-40B4-BE49-F238E27FC236}">
                <a16:creationId xmlns:a16="http://schemas.microsoft.com/office/drawing/2014/main" id="{8D0B24C0-55D4-D678-7302-E060C25BCE33}"/>
              </a:ext>
            </a:extLst>
          </p:cNvPr>
          <p:cNvSpPr txBox="1"/>
          <p:nvPr/>
        </p:nvSpPr>
        <p:spPr>
          <a:xfrm>
            <a:off x="11724083" y="6379367"/>
            <a:ext cx="297657"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ct val="20000"/>
              </a:spcBef>
              <a:spcAft>
                <a:spcPts val="600"/>
              </a:spcAft>
              <a:buClr>
                <a:srgbClr val="287F8E"/>
              </a:buClr>
              <a:buSzPct val="92000"/>
              <a:buFont typeface="Wingdings 2" panose="05020102010507070707" pitchFamily="18" charset="2"/>
              <a:buNone/>
              <a:tabLst/>
              <a:defRPr/>
            </a:pPr>
            <a:r>
              <a:rPr lang="fr-FR" sz="1600" b="1" cap="all" dirty="0">
                <a:solidFill>
                  <a:schemeClr val="accent1"/>
                </a:solidFill>
                <a:latin typeface="Gill Sans MT" panose="020B0502020104020203"/>
              </a:rPr>
              <a:t>7</a:t>
            </a:r>
            <a:endParaRPr kumimoji="0" lang="fr-FR" sz="1600" b="1" i="0" u="none" strike="noStrike" kern="1200" cap="all" spc="0" normalizeH="0" baseline="0" noProof="0" dirty="0">
              <a:ln>
                <a:noFill/>
              </a:ln>
              <a:solidFill>
                <a:schemeClr val="accent1"/>
              </a:solidFill>
              <a:effectLst/>
              <a:uLnTx/>
              <a:uFillTx/>
              <a:latin typeface="Gill Sans MT" panose="020B0502020104020203"/>
              <a:ea typeface="+mn-ea"/>
              <a:cs typeface="+mn-cs"/>
            </a:endParaRPr>
          </a:p>
        </p:txBody>
      </p:sp>
      <p:sp>
        <p:nvSpPr>
          <p:cNvPr id="26" name="Rectangle 25">
            <a:extLst>
              <a:ext uri="{FF2B5EF4-FFF2-40B4-BE49-F238E27FC236}">
                <a16:creationId xmlns:a16="http://schemas.microsoft.com/office/drawing/2014/main" id="{2EF12174-78E1-02BB-DFEE-290FA836A35B}"/>
              </a:ext>
            </a:extLst>
          </p:cNvPr>
          <p:cNvSpPr/>
          <p:nvPr/>
        </p:nvSpPr>
        <p:spPr>
          <a:xfrm>
            <a:off x="11553825" y="6349602"/>
            <a:ext cx="638175" cy="59531"/>
          </a:xfrm>
          <a:prstGeom prst="rect">
            <a:avLst/>
          </a:prstGeom>
          <a:solidFill>
            <a:srgbClr val="4F93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2595934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Koronar - NTM Devices">
            <a:extLst>
              <a:ext uri="{FF2B5EF4-FFF2-40B4-BE49-F238E27FC236}">
                <a16:creationId xmlns:a16="http://schemas.microsoft.com/office/drawing/2014/main" id="{CB0F6EEE-F282-3BE9-5C49-B46F9A889533}"/>
              </a:ext>
            </a:extLst>
          </p:cNvPr>
          <p:cNvPicPr>
            <a:picLocks noChangeAspect="1" noChangeArrowheads="1"/>
          </p:cNvPicPr>
          <p:nvPr/>
        </p:nvPicPr>
        <p:blipFill>
          <a:blip r:embed="rId3">
            <a:alphaModFix amt="40000"/>
            <a:extLst>
              <a:ext uri="{28A0092B-C50C-407E-A947-70E740481C1C}">
                <a14:useLocalDpi xmlns:a14="http://schemas.microsoft.com/office/drawing/2010/main" val="0"/>
              </a:ext>
            </a:extLst>
          </a:blip>
          <a:srcRect/>
          <a:stretch>
            <a:fillRect/>
          </a:stretch>
        </p:blipFill>
        <p:spPr bwMode="auto">
          <a:xfrm>
            <a:off x="4594532" y="2497460"/>
            <a:ext cx="6857335" cy="360549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68BD009-5CD8-99DA-C799-B51F1E7B17D1}"/>
              </a:ext>
            </a:extLst>
          </p:cNvPr>
          <p:cNvSpPr>
            <a:spLocks noGrp="1"/>
          </p:cNvSpPr>
          <p:nvPr>
            <p:ph type="title"/>
          </p:nvPr>
        </p:nvSpPr>
        <p:spPr/>
        <p:txBody>
          <a:bodyPr/>
          <a:lstStyle/>
          <a:p>
            <a:r>
              <a:rPr lang="fr-FR" dirty="0"/>
              <a:t>II. Les stents</a:t>
            </a:r>
          </a:p>
        </p:txBody>
      </p:sp>
      <p:sp>
        <p:nvSpPr>
          <p:cNvPr id="19" name="Content Placeholder 2">
            <a:extLst>
              <a:ext uri="{FF2B5EF4-FFF2-40B4-BE49-F238E27FC236}">
                <a16:creationId xmlns:a16="http://schemas.microsoft.com/office/drawing/2014/main" id="{415AB58B-C4F3-A7E9-854D-BAA2ADD0C17C}"/>
              </a:ext>
            </a:extLst>
          </p:cNvPr>
          <p:cNvSpPr txBox="1">
            <a:spLocks/>
          </p:cNvSpPr>
          <p:nvPr/>
        </p:nvSpPr>
        <p:spPr>
          <a:xfrm>
            <a:off x="5131682" y="2755724"/>
            <a:ext cx="5783033" cy="30889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just" defTabSz="457200" rtl="0" eaLnBrk="1" fontAlgn="auto" latinLnBrk="0" hangingPunct="1">
              <a:lnSpc>
                <a:spcPct val="100000"/>
              </a:lnSpc>
              <a:spcBef>
                <a:spcPct val="20000"/>
              </a:spcBef>
              <a:spcAft>
                <a:spcPts val="600"/>
              </a:spcAft>
              <a:buClr>
                <a:srgbClr val="287F8E"/>
              </a:buClr>
              <a:buSzPct val="92000"/>
              <a:buFont typeface="Wingdings 2" panose="05020102010507070707" pitchFamily="18" charset="2"/>
              <a:buNone/>
              <a:tabLst/>
              <a:defRPr/>
            </a:pPr>
            <a:r>
              <a:rPr kumimoji="0" lang="fr-FR" sz="2400" b="1" i="0" u="none" strike="noStrike" kern="1200" cap="none" spc="0" normalizeH="0" baseline="0" noProof="0" dirty="0">
                <a:ln>
                  <a:noFill/>
                </a:ln>
                <a:solidFill>
                  <a:schemeClr val="tx1">
                    <a:lumMod val="85000"/>
                    <a:lumOff val="15000"/>
                  </a:schemeClr>
                </a:solidFill>
                <a:effectLst/>
                <a:uLnTx/>
                <a:uFillTx/>
                <a:latin typeface="Gill Sans MT" panose="020B0502020104020203"/>
                <a:ea typeface="+mn-ea"/>
                <a:cs typeface="+mn-cs"/>
              </a:rPr>
              <a:t>Flexibilité </a:t>
            </a:r>
            <a:r>
              <a:rPr kumimoji="0" lang="fr-FR" sz="2400" i="0" u="none" strike="noStrike" kern="1200" cap="none" spc="0" normalizeH="0" baseline="0" noProof="0" dirty="0">
                <a:ln>
                  <a:noFill/>
                </a:ln>
                <a:solidFill>
                  <a:schemeClr val="tx1">
                    <a:lumMod val="85000"/>
                    <a:lumOff val="15000"/>
                  </a:schemeClr>
                </a:solidFill>
                <a:effectLst/>
                <a:uLnTx/>
                <a:uFillTx/>
                <a:latin typeface="Gill Sans MT" panose="020B0502020104020203"/>
                <a:ea typeface="+mn-ea"/>
                <a:cs typeface="+mn-cs"/>
              </a:rPr>
              <a:t>cruciale pour le pliage et l’expansion du stent vasculaire.</a:t>
            </a:r>
          </a:p>
          <a:p>
            <a:pPr marL="0" marR="0" lvl="0" indent="0" algn="just" defTabSz="457200" rtl="0" eaLnBrk="1" fontAlgn="auto" latinLnBrk="0" hangingPunct="1">
              <a:lnSpc>
                <a:spcPct val="100000"/>
              </a:lnSpc>
              <a:spcBef>
                <a:spcPct val="20000"/>
              </a:spcBef>
              <a:spcAft>
                <a:spcPts val="600"/>
              </a:spcAft>
              <a:buClr>
                <a:srgbClr val="287F8E"/>
              </a:buClr>
              <a:buSzPct val="92000"/>
              <a:buFont typeface="Wingdings 2" panose="05020102010507070707" pitchFamily="18" charset="2"/>
              <a:buNone/>
              <a:tabLst/>
              <a:defRPr/>
            </a:pPr>
            <a:r>
              <a:rPr kumimoji="0" lang="fr-FR" sz="2400" b="1" i="0" u="none" strike="noStrike" kern="1200" cap="none" spc="0" normalizeH="0" baseline="0" noProof="0" dirty="0">
                <a:ln>
                  <a:noFill/>
                </a:ln>
                <a:solidFill>
                  <a:schemeClr val="tx1">
                    <a:lumMod val="85000"/>
                    <a:lumOff val="15000"/>
                  </a:schemeClr>
                </a:solidFill>
                <a:effectLst/>
                <a:uLnTx/>
                <a:uFillTx/>
                <a:latin typeface="Gill Sans MT" panose="020B0502020104020203"/>
                <a:ea typeface="+mn-ea"/>
                <a:cs typeface="+mn-cs"/>
              </a:rPr>
              <a:t>Résistance</a:t>
            </a:r>
            <a:r>
              <a:rPr kumimoji="0" lang="fr-FR" sz="2400" i="0" u="none" strike="noStrike" kern="1200" cap="none" spc="0" normalizeH="0" baseline="0" noProof="0" dirty="0">
                <a:ln>
                  <a:noFill/>
                </a:ln>
                <a:solidFill>
                  <a:schemeClr val="tx1">
                    <a:lumMod val="85000"/>
                    <a:lumOff val="15000"/>
                  </a:schemeClr>
                </a:solidFill>
                <a:effectLst/>
                <a:uLnTx/>
                <a:uFillTx/>
                <a:latin typeface="Gill Sans MT" panose="020B0502020104020203"/>
                <a:ea typeface="+mn-ea"/>
                <a:cs typeface="+mn-cs"/>
              </a:rPr>
              <a:t> élevée à la fatigue, soutien des charges physiologiques récurrentes.</a:t>
            </a:r>
          </a:p>
          <a:p>
            <a:pPr marL="0" marR="0" lvl="0" indent="0" algn="just" defTabSz="457200" rtl="0" eaLnBrk="1" fontAlgn="auto" latinLnBrk="0" hangingPunct="1">
              <a:lnSpc>
                <a:spcPct val="100000"/>
              </a:lnSpc>
              <a:spcBef>
                <a:spcPct val="20000"/>
              </a:spcBef>
              <a:spcAft>
                <a:spcPts val="600"/>
              </a:spcAft>
              <a:buClr>
                <a:srgbClr val="287F8E"/>
              </a:buClr>
              <a:buSzPct val="92000"/>
              <a:buFont typeface="Wingdings 2" panose="05020102010507070707" pitchFamily="18" charset="2"/>
              <a:buNone/>
              <a:tabLst/>
              <a:defRPr/>
            </a:pPr>
            <a:r>
              <a:rPr kumimoji="0" lang="fr-FR" sz="2400" b="1" i="0" u="none" strike="noStrike" kern="1200" cap="none" spc="0" normalizeH="0" baseline="0" noProof="0" dirty="0">
                <a:ln>
                  <a:noFill/>
                </a:ln>
                <a:solidFill>
                  <a:schemeClr val="tx1">
                    <a:lumMod val="85000"/>
                    <a:lumOff val="15000"/>
                  </a:schemeClr>
                </a:solidFill>
                <a:effectLst/>
                <a:uLnTx/>
                <a:uFillTx/>
                <a:latin typeface="Gill Sans MT" panose="020B0502020104020203"/>
                <a:ea typeface="+mn-ea"/>
                <a:cs typeface="+mn-cs"/>
              </a:rPr>
              <a:t>Compatibilité biologique </a:t>
            </a:r>
            <a:r>
              <a:rPr kumimoji="0" lang="fr-FR" sz="2400" i="0" u="none" strike="noStrike" kern="1200" cap="none" spc="0" normalizeH="0" baseline="0" noProof="0" dirty="0">
                <a:ln>
                  <a:noFill/>
                </a:ln>
                <a:solidFill>
                  <a:schemeClr val="tx1">
                    <a:lumMod val="85000"/>
                    <a:lumOff val="15000"/>
                  </a:schemeClr>
                </a:solidFill>
                <a:effectLst/>
                <a:uLnTx/>
                <a:uFillTx/>
                <a:latin typeface="Gill Sans MT" panose="020B0502020104020203"/>
                <a:ea typeface="+mn-ea"/>
                <a:cs typeface="+mn-cs"/>
              </a:rPr>
              <a:t>optimale, réduisant les risques de complications vasculaires.</a:t>
            </a:r>
            <a:endParaRPr kumimoji="0" lang="fr-FR" sz="900" i="0" u="none" strike="noStrike" kern="1200" cap="none" spc="0" normalizeH="0" baseline="0" noProof="0" dirty="0">
              <a:ln>
                <a:noFill/>
              </a:ln>
              <a:solidFill>
                <a:schemeClr val="tx1">
                  <a:lumMod val="85000"/>
                  <a:lumOff val="15000"/>
                </a:schemeClr>
              </a:solidFill>
              <a:effectLst/>
              <a:uLnTx/>
              <a:uFillTx/>
              <a:latin typeface="Gill Sans MT" panose="020B0502020104020203"/>
              <a:ea typeface="+mn-ea"/>
              <a:cs typeface="+mn-cs"/>
            </a:endParaRPr>
          </a:p>
        </p:txBody>
      </p:sp>
      <p:pic>
        <p:nvPicPr>
          <p:cNvPr id="7" name="Picture 4" descr="Scripps Cardiologist First to Use Smallest Stent - Scripps Health">
            <a:extLst>
              <a:ext uri="{FF2B5EF4-FFF2-40B4-BE49-F238E27FC236}">
                <a16:creationId xmlns:a16="http://schemas.microsoft.com/office/drawing/2014/main" id="{B5339F93-665F-F5F5-F3DF-613AF7E378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192" y="2626212"/>
            <a:ext cx="3474720" cy="2507078"/>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D0292FE1-DFC3-9333-3466-796260066C2A}"/>
              </a:ext>
            </a:extLst>
          </p:cNvPr>
          <p:cNvSpPr txBox="1">
            <a:spLocks/>
          </p:cNvSpPr>
          <p:nvPr/>
        </p:nvSpPr>
        <p:spPr>
          <a:xfrm>
            <a:off x="581192" y="1878042"/>
            <a:ext cx="3918236" cy="573698"/>
          </a:xfrm>
          <a:prstGeom prst="rect">
            <a:avLst/>
          </a:prstGeom>
          <a:solidFill>
            <a:schemeClr val="accent2"/>
          </a:solidFill>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fr-FR" sz="2400" dirty="0">
                <a:solidFill>
                  <a:schemeClr val="bg1"/>
                </a:solidFill>
                <a:latin typeface="+mj-lt"/>
              </a:rPr>
              <a:t>Propriétés</a:t>
            </a:r>
          </a:p>
        </p:txBody>
      </p:sp>
      <p:sp>
        <p:nvSpPr>
          <p:cNvPr id="12" name="TextBox 11">
            <a:extLst>
              <a:ext uri="{FF2B5EF4-FFF2-40B4-BE49-F238E27FC236}">
                <a16:creationId xmlns:a16="http://schemas.microsoft.com/office/drawing/2014/main" id="{CFE9B90C-5D40-CAD4-E1FF-5AC064BB1344}"/>
              </a:ext>
            </a:extLst>
          </p:cNvPr>
          <p:cNvSpPr txBox="1"/>
          <p:nvPr/>
        </p:nvSpPr>
        <p:spPr>
          <a:xfrm>
            <a:off x="11724083" y="6379367"/>
            <a:ext cx="297657"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ct val="20000"/>
              </a:spcBef>
              <a:spcAft>
                <a:spcPts val="600"/>
              </a:spcAft>
              <a:buClr>
                <a:srgbClr val="287F8E"/>
              </a:buClr>
              <a:buSzPct val="92000"/>
              <a:buFont typeface="Wingdings 2" panose="05020102010507070707" pitchFamily="18" charset="2"/>
              <a:buNone/>
              <a:tabLst/>
              <a:defRPr/>
            </a:pPr>
            <a:r>
              <a:rPr lang="fr-FR" sz="1600" b="1" cap="all" dirty="0">
                <a:solidFill>
                  <a:schemeClr val="accent1"/>
                </a:solidFill>
                <a:latin typeface="Gill Sans MT" panose="020B0502020104020203"/>
              </a:rPr>
              <a:t>8</a:t>
            </a:r>
            <a:endParaRPr kumimoji="0" lang="fr-FR" sz="1600" b="1" i="0" u="none" strike="noStrike" kern="1200" cap="all" spc="0" normalizeH="0" baseline="0" noProof="0" dirty="0">
              <a:ln>
                <a:noFill/>
              </a:ln>
              <a:solidFill>
                <a:schemeClr val="accent1"/>
              </a:solidFill>
              <a:effectLst/>
              <a:uLnTx/>
              <a:uFillTx/>
              <a:latin typeface="Gill Sans MT" panose="020B0502020104020203"/>
              <a:ea typeface="+mn-ea"/>
              <a:cs typeface="+mn-cs"/>
            </a:endParaRPr>
          </a:p>
        </p:txBody>
      </p:sp>
      <p:sp>
        <p:nvSpPr>
          <p:cNvPr id="13" name="Rectangle 12">
            <a:extLst>
              <a:ext uri="{FF2B5EF4-FFF2-40B4-BE49-F238E27FC236}">
                <a16:creationId xmlns:a16="http://schemas.microsoft.com/office/drawing/2014/main" id="{DDD413B8-4065-F404-918E-CF7365E498D1}"/>
              </a:ext>
            </a:extLst>
          </p:cNvPr>
          <p:cNvSpPr/>
          <p:nvPr/>
        </p:nvSpPr>
        <p:spPr>
          <a:xfrm>
            <a:off x="11553825" y="6349602"/>
            <a:ext cx="638175" cy="59531"/>
          </a:xfrm>
          <a:prstGeom prst="rect">
            <a:avLst/>
          </a:prstGeom>
          <a:solidFill>
            <a:srgbClr val="4F93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193552818"/>
      </p:ext>
    </p:extLst>
  </p:cSld>
  <p:clrMapOvr>
    <a:masterClrMapping/>
  </p:clrMapOvr>
</p:sld>
</file>

<file path=ppt/theme/theme1.xml><?xml version="1.0" encoding="utf-8"?>
<a:theme xmlns:a="http://schemas.openxmlformats.org/drawingml/2006/main" name="Dividend">
  <a:themeElements>
    <a:clrScheme name="Custom 1">
      <a:dk1>
        <a:sysClr val="windowText" lastClr="000000"/>
      </a:dk1>
      <a:lt1>
        <a:sysClr val="window" lastClr="FFFFFF"/>
      </a:lt1>
      <a:dk2>
        <a:srgbClr val="3D3D3D"/>
      </a:dk2>
      <a:lt2>
        <a:srgbClr val="EBEBEB"/>
      </a:lt2>
      <a:accent1>
        <a:srgbClr val="035A69"/>
      </a:accent1>
      <a:accent2>
        <a:srgbClr val="287F8E"/>
      </a:accent2>
      <a:accent3>
        <a:srgbClr val="4A9DA8"/>
      </a:accent3>
      <a:accent4>
        <a:srgbClr val="71AFB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potx" id="{A1D6ED5A-9B8A-4433-BA99-139C56DB1BDE}" vid="{3B3EDB20-B381-4B6C-99AC-7C5CDA2B40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Tech design</Template>
  <TotalTime>998</TotalTime>
  <Words>896</Words>
  <Application>Microsoft Office PowerPoint</Application>
  <PresentationFormat>Grand écran</PresentationFormat>
  <Paragraphs>175</Paragraphs>
  <Slides>27</Slides>
  <Notes>25</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27</vt:i4>
      </vt:variant>
    </vt:vector>
  </HeadingPairs>
  <TitlesOfParts>
    <vt:vector size="31" baseType="lpstr">
      <vt:lpstr>Calibri</vt:lpstr>
      <vt:lpstr>Gill Sans MT</vt:lpstr>
      <vt:lpstr>Wingdings 2</vt:lpstr>
      <vt:lpstr>Dividend</vt:lpstr>
      <vt:lpstr>Génération de modèle géométrique de maille de stent</vt:lpstr>
      <vt:lpstr>plan</vt:lpstr>
      <vt:lpstr>I. Contexte médical</vt:lpstr>
      <vt:lpstr>I. Contexte médical</vt:lpstr>
      <vt:lpstr>I. Contexte médical</vt:lpstr>
      <vt:lpstr>Présentation PowerPoint</vt:lpstr>
      <vt:lpstr>II. Les stents</vt:lpstr>
      <vt:lpstr>II. Les stents</vt:lpstr>
      <vt:lpstr>II. Les stents</vt:lpstr>
      <vt:lpstr>III. Objectif</vt:lpstr>
      <vt:lpstr>IV. Méthodes</vt:lpstr>
      <vt:lpstr>IV. Méthodes</vt:lpstr>
      <vt:lpstr>IV. Méthodes</vt:lpstr>
      <vt:lpstr>V. outils</vt:lpstr>
      <vt:lpstr>V. outils</vt:lpstr>
      <vt:lpstr>V. outils</vt:lpstr>
      <vt:lpstr>VI. Implémentation </vt:lpstr>
      <vt:lpstr>VI. Implémentation </vt:lpstr>
      <vt:lpstr>VI. Implémentation </vt:lpstr>
      <vt:lpstr>VI. Implémentation </vt:lpstr>
      <vt:lpstr>VI. Implémentation </vt:lpstr>
      <vt:lpstr>VI. Implémentation </vt:lpstr>
      <vt:lpstr>VI. Implémentation </vt:lpstr>
      <vt:lpstr>VII. Conclusion </vt:lpstr>
      <vt:lpstr>VII. conclusion </vt:lpstr>
      <vt:lpstr>Présentation PowerPoint</vt:lpstr>
      <vt:lpstr>Génération de modèle géométrique de maille de stent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Génération de modèle géométrique de maille de stent</dc:title>
  <dc:creator>201800546 - Hadi YEHYA</dc:creator>
  <cp:lastModifiedBy>Meryem SIKOUKY</cp:lastModifiedBy>
  <cp:revision>86</cp:revision>
  <dcterms:created xsi:type="dcterms:W3CDTF">2024-02-02T15:12:37Z</dcterms:created>
  <dcterms:modified xsi:type="dcterms:W3CDTF">2024-02-08T07:29:17Z</dcterms:modified>
</cp:coreProperties>
</file>